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73" r:id="rId3"/>
    <p:sldId id="278" r:id="rId4"/>
    <p:sldId id="301" r:id="rId5"/>
    <p:sldId id="304" r:id="rId6"/>
    <p:sldId id="306" r:id="rId7"/>
    <p:sldId id="307" r:id="rId8"/>
    <p:sldId id="308" r:id="rId9"/>
    <p:sldId id="309" r:id="rId10"/>
    <p:sldId id="313" r:id="rId11"/>
    <p:sldId id="310" r:id="rId12"/>
    <p:sldId id="311" r:id="rId13"/>
    <p:sldId id="312" r:id="rId14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EAEDED"/>
    <a:srgbClr val="FEF9F0"/>
    <a:srgbClr val="B88F67"/>
    <a:srgbClr val="F5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15.994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16.867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21,'62'3,"-39"-1,0-1,-1-2,1 0,34-6,-57 7,1 1,0-1,-1 0,1 0,0 0,-1 0,1 0,0 0,-1-1,1 1,0 0,-1 0,1 0,-1-1,1 1,0 0,-1-1,1 1,-1 0,1-1,-1 1,1-1,-1 1,1-1,-1 1,1-1,-1 1,0-1,1 1,-1-2,-22-2,-39 2,49 1,8 1,1-1,0 1,-1 0,1 0,-1 0,1 0,0 1,-1-1,1 1,0 0,-4 2,7-3,0 0,0 1,0-1,0 1,0-1,0 0,0 1,0-1,0 0,1 1,-1-1,0 0,0 1,0-1,1 0,-1 1,0-1,0 0,1 1,-1-1,0 0,1 0,-1 1,0-1,1 0,-1 0,0 0,1 0,-1 1,0-1,1 0,-1 0,1 0,-1 0,0 0,1 0,-1 0,1 0,-1 0,0 0,1 0,19 4,-6-3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3.017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387 37,'5'2,"0"-2,0 1,0 0,1-1,-1 0,0 0,8-2,6 0,-19 2,68-1,-60-1,-9 0,-35-7,-2 3,7 0,-1 2,-45-2,22 6,20-1,-67 7,92-4,0-1,0 2,1-1,-1 2,1-1,-1 1,1 0,0 1,1 0,-1 1,-9 8,18-14,-1 0,1 0,0 1,0-1,0 0,0 0,-1 0,1 1,0-1,0 0,0 0,0 1,0-1,0 0,0 0,0 0,0 1,0-1,0 0,-1 0,2 1,-1-1,0 0,0 0,0 1,0-1,0 0,0 0,0 1,0-1,0 0,0 0,0 1,1-1,-1 0,0 0,0 0,0 0,0 1,1-1,-1 0,0 0,0 0,0 0,1 1,-1-1,0 0,1 0,19 9,26 0,58-4,-76-5,0 1,41 7,-21-2,0-2,1-1,58-6,-7 0,377 3,-337-19,20 22,121-5,-220-6,-35 4,46-2,157 7,-213-1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6.245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492 0,'619'0,"-1539"0,780 19,105-19,20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7.613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1 17,'127'3,"134"-6,-188-12,-60 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9A2-5357-4C70-B981-EA928140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EA5F-89A8-45D5-A13D-27D03CC4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5221-E81A-4026-8EE5-3753885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A48D-1C6D-4F43-B9A4-134C8AD5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7880-0149-4EF5-84DC-B23E408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793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14A-1172-459A-9AAD-543F605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BD7E-A014-4C00-ABD1-00F1FFF2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968-41DB-420B-8FD1-E123BBE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332D4-F037-4B8A-AB31-37D0817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8C9-8B79-47D6-AA7A-011CBF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53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7793-15ED-40E4-8AA5-E4F24254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9C187-6F21-4FF3-907F-A106A3FB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93E7-A0D3-45F1-A9CE-117B2A99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A49-3BA0-4354-AD2A-5662CFE3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266D-8E2A-4D03-B6D5-57D87176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92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7790-EB26-4508-B8AE-75DF770A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7363-835B-4E38-9F61-2874D85D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57ED-D172-4E23-B3D7-6D00062D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F2C-6B64-4DC5-8276-6A931F93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A77-D96C-489E-9ED2-F61A692F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8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142D-B27D-44DB-B250-A22FDBCC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720-2B0A-4D18-8332-2BF7C62C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4F13-886C-4E3D-8D2C-71195519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F59F-924B-4463-8D11-69CF560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50E-1EC4-473D-A619-37A3A6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7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6321-2DD6-4A0F-BEB6-DC4BADE2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7087-DBD4-457A-A703-09553EBE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1D03-4A7D-4BB5-BF71-C2D058E4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9859-B64D-4322-84F6-0D304C6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01392-B284-4729-9D99-692E100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8984-1E22-49A4-BCF1-36967500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50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C23E-728C-4D4F-919C-A387D568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E3BF-64C6-4C0F-9016-E598D631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BA06-E6C2-4969-8493-354675C7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49111-E096-4972-96DF-F3D40240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80870-982F-40F1-AEFE-8BC47228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42B4-E74B-4416-9D6B-14387238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5B96-5FA3-4BE7-B8D1-E093335E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CDD8-76CE-478B-8B69-E23343E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43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0601-39AC-4437-B925-1FD30A7A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A31F-D5AC-40F1-AB24-3222AF8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87E6E-66E4-44DE-806C-AD912C9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7BA7-8856-4140-BB28-3D2B9320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21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DE696-A5B0-4B4A-AC9D-AF4B1461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3B8C6-F283-4B4C-AEE2-A301AABD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7F32-C49E-4653-AFE7-A06EA3D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1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00D2-8076-4411-8A2A-BB824D3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24DD-064B-4089-A054-799BB505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AAC3-2103-4886-9C43-68E839AF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EDDC-ADBC-4983-BA52-7D82D190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6F361-FC2D-40AA-B777-2627CF9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F204-7E8D-44E6-BBD2-1A6D38D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331-A6B1-494F-B932-0D5022BA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F6A3-C571-4A41-9C19-62FD30E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0FB61-C925-4DFB-8D67-4CB07796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05D9-1BCC-41BB-B183-832302C5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8290-CAE1-43CB-B0A2-C98B2E92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12C32-26B5-4CAE-880F-C80C227F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63C9E-2CCF-4141-9EA4-7C2845FF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A59F-9752-408D-8B64-8491437E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9CE5-5696-425D-ACCB-EE970CE70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52DC-4AF8-4F2F-BD36-C28BC7108C27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EDC-98B4-47B2-87BA-93CE2F21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186D-4874-45CF-B47A-FE25C37D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9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png"/><Relationship Id="rId18" Type="http://schemas.openxmlformats.org/officeDocument/2006/relationships/image" Target="../media/image3.JP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customXml" Target="../ink/ink3.xml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Therapist Profile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F04D1D-4F74-490B-9A74-1508FCC3B076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Availability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Booking History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E9F49-E5B2-4345-9674-8528E141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78EAB2-E7C6-45CC-AAE0-FB432DB61328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225611-9B4F-4971-BB79-4844B33E960D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05F653-661A-40CD-BA44-15CA5725E1DB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B60437-A4CF-482C-AD47-830237A6C265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FDBA2A-6A0C-4A6A-8740-CAE481F029C9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Customer Reviews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9EB510-2336-4F06-95B0-C792799A246C}"/>
              </a:ext>
            </a:extLst>
          </p:cNvPr>
          <p:cNvSpPr txBox="1"/>
          <p:nvPr/>
        </p:nvSpPr>
        <p:spPr>
          <a:xfrm>
            <a:off x="3319271" y="211324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Customer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C782CF-E790-48D1-BF47-FCEBA5DEAFC1}"/>
              </a:ext>
            </a:extLst>
          </p:cNvPr>
          <p:cNvSpPr txBox="1"/>
          <p:nvPr/>
        </p:nvSpPr>
        <p:spPr>
          <a:xfrm>
            <a:off x="4676373" y="2109667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E405112-F79D-48F4-ACDA-D280DFC0A900}"/>
              </a:ext>
            </a:extLst>
          </p:cNvPr>
          <p:cNvCxnSpPr/>
          <p:nvPr/>
        </p:nvCxnSpPr>
        <p:spPr>
          <a:xfrm>
            <a:off x="3293152" y="241765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EF609B-9DA4-41F4-865C-7B9A44858705}"/>
              </a:ext>
            </a:extLst>
          </p:cNvPr>
          <p:cNvSpPr txBox="1"/>
          <p:nvPr/>
        </p:nvSpPr>
        <p:spPr>
          <a:xfrm>
            <a:off x="3319270" y="256345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B14896-E1D5-4064-96ED-D6EDD6945461}"/>
              </a:ext>
            </a:extLst>
          </p:cNvPr>
          <p:cNvSpPr txBox="1"/>
          <p:nvPr/>
        </p:nvSpPr>
        <p:spPr>
          <a:xfrm>
            <a:off x="3319270" y="2774227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2BAABB-CCFA-4B8D-B49D-486E48AACBC5}"/>
              </a:ext>
            </a:extLst>
          </p:cNvPr>
          <p:cNvSpPr txBox="1"/>
          <p:nvPr/>
        </p:nvSpPr>
        <p:spPr>
          <a:xfrm>
            <a:off x="3319270" y="2983231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0654914-BBBA-410B-8164-982133C91B84}"/>
              </a:ext>
            </a:extLst>
          </p:cNvPr>
          <p:cNvSpPr txBox="1"/>
          <p:nvPr/>
        </p:nvSpPr>
        <p:spPr>
          <a:xfrm>
            <a:off x="3319270" y="3210635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7FF854-AE02-4B24-AE4C-AE103386A8C5}"/>
              </a:ext>
            </a:extLst>
          </p:cNvPr>
          <p:cNvSpPr txBox="1"/>
          <p:nvPr/>
        </p:nvSpPr>
        <p:spPr>
          <a:xfrm>
            <a:off x="3316042" y="3425930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562F12E-5514-4CD7-899D-FF1BB23B4DC5}"/>
              </a:ext>
            </a:extLst>
          </p:cNvPr>
          <p:cNvSpPr txBox="1"/>
          <p:nvPr/>
        </p:nvSpPr>
        <p:spPr>
          <a:xfrm>
            <a:off x="4674686" y="25598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275B167-A2FB-4AB8-B5C3-F0D8D1117828}"/>
              </a:ext>
            </a:extLst>
          </p:cNvPr>
          <p:cNvSpPr txBox="1"/>
          <p:nvPr/>
        </p:nvSpPr>
        <p:spPr>
          <a:xfrm>
            <a:off x="4674685" y="2774012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8A18C4-73D2-4F08-977D-94992250648C}"/>
              </a:ext>
            </a:extLst>
          </p:cNvPr>
          <p:cNvSpPr txBox="1"/>
          <p:nvPr/>
        </p:nvSpPr>
        <p:spPr>
          <a:xfrm>
            <a:off x="4664564" y="2983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4E19F04-2494-4893-A2F5-C24A1C253DC5}"/>
              </a:ext>
            </a:extLst>
          </p:cNvPr>
          <p:cNvSpPr txBox="1"/>
          <p:nvPr/>
        </p:nvSpPr>
        <p:spPr>
          <a:xfrm>
            <a:off x="4664564" y="3205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5F6A37B-F26B-4F73-961A-BEE82D03FC2C}"/>
              </a:ext>
            </a:extLst>
          </p:cNvPr>
          <p:cNvSpPr txBox="1"/>
          <p:nvPr/>
        </p:nvSpPr>
        <p:spPr>
          <a:xfrm>
            <a:off x="4664564" y="3419117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17872B0-B55D-4AB8-8123-C584AFB5A238}"/>
              </a:ext>
            </a:extLst>
          </p:cNvPr>
          <p:cNvSpPr txBox="1"/>
          <p:nvPr/>
        </p:nvSpPr>
        <p:spPr>
          <a:xfrm>
            <a:off x="3316042" y="1648056"/>
            <a:ext cx="1722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CFA3FC7A-FF1E-4BED-9646-39C9A946FE38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F854C0B-019E-40E0-81B2-A7A643013E1D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3D70588-B1DD-4011-81B0-4029E69E4966}"/>
              </a:ext>
            </a:extLst>
          </p:cNvPr>
          <p:cNvSpPr txBox="1"/>
          <p:nvPr/>
        </p:nvSpPr>
        <p:spPr>
          <a:xfrm>
            <a:off x="6126149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Review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978038F-732D-481C-99E2-A6104AC3EB3D}"/>
              </a:ext>
            </a:extLst>
          </p:cNvPr>
          <p:cNvSpPr txBox="1"/>
          <p:nvPr/>
        </p:nvSpPr>
        <p:spPr>
          <a:xfrm>
            <a:off x="6106122" y="2564391"/>
            <a:ext cx="2735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This was the best thai massage of my life</a:t>
            </a:r>
            <a:endParaRPr lang="en-DE" sz="10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D0E4C5-0881-4D7E-9B12-0EDBEB169CFC}"/>
              </a:ext>
            </a:extLst>
          </p:cNvPr>
          <p:cNvSpPr txBox="1"/>
          <p:nvPr/>
        </p:nvSpPr>
        <p:spPr>
          <a:xfrm>
            <a:off x="6106121" y="2778525"/>
            <a:ext cx="2107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The lady knows what shes doing</a:t>
            </a:r>
            <a:endParaRPr lang="en-DE" sz="1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9455FF0-CA70-4F5B-84A8-CC453202A1B8}"/>
              </a:ext>
            </a:extLst>
          </p:cNvPr>
          <p:cNvSpPr txBox="1"/>
          <p:nvPr/>
        </p:nvSpPr>
        <p:spPr>
          <a:xfrm>
            <a:off x="6096000" y="2987529"/>
            <a:ext cx="33417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I felt my baby kick for the first time</a:t>
            </a:r>
            <a:endParaRPr lang="en-DE" sz="1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DC85F9-BDC2-4CBB-8FA6-1BAB55EFB431}"/>
              </a:ext>
            </a:extLst>
          </p:cNvPr>
          <p:cNvSpPr txBox="1"/>
          <p:nvPr/>
        </p:nvSpPr>
        <p:spPr>
          <a:xfrm>
            <a:off x="6096000" y="3209529"/>
            <a:ext cx="3341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Not the worst but I won‘t go again</a:t>
            </a:r>
            <a:endParaRPr lang="en-DE" sz="1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B5C624D-4271-45BE-BB7A-D0412FF2F92A}"/>
              </a:ext>
            </a:extLst>
          </p:cNvPr>
          <p:cNvSpPr txBox="1"/>
          <p:nvPr/>
        </p:nvSpPr>
        <p:spPr>
          <a:xfrm>
            <a:off x="6096000" y="3423630"/>
            <a:ext cx="33417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The yoga trainer was very professional, I can see how he has many years of experience. I was very surprised when he showed me the move with bending your knees.</a:t>
            </a:r>
            <a:endParaRPr lang="en-DE" sz="1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72C96A5-395C-4217-AAFC-DAA45F6A0C34}"/>
              </a:ext>
            </a:extLst>
          </p:cNvPr>
          <p:cNvSpPr txBox="1"/>
          <p:nvPr/>
        </p:nvSpPr>
        <p:spPr>
          <a:xfrm>
            <a:off x="9666545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Rating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1A8B6E8-F278-45AF-B19A-57B00168E341}"/>
              </a:ext>
            </a:extLst>
          </p:cNvPr>
          <p:cNvSpPr txBox="1"/>
          <p:nvPr/>
        </p:nvSpPr>
        <p:spPr>
          <a:xfrm>
            <a:off x="9777274" y="2560092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6D506B6-ED18-47AC-A142-2743F13E7F09}"/>
              </a:ext>
            </a:extLst>
          </p:cNvPr>
          <p:cNvSpPr txBox="1"/>
          <p:nvPr/>
        </p:nvSpPr>
        <p:spPr>
          <a:xfrm>
            <a:off x="9777273" y="277422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F788845-E945-4EF6-892E-347588977BEB}"/>
              </a:ext>
            </a:extLst>
          </p:cNvPr>
          <p:cNvSpPr txBox="1"/>
          <p:nvPr/>
        </p:nvSpPr>
        <p:spPr>
          <a:xfrm>
            <a:off x="9767151" y="2983230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5/5</a:t>
            </a:r>
            <a:endParaRPr lang="en-DE" sz="1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F4B7CE1-DDC5-4BFF-9D2F-94386A67C002}"/>
              </a:ext>
            </a:extLst>
          </p:cNvPr>
          <p:cNvSpPr txBox="1"/>
          <p:nvPr/>
        </p:nvSpPr>
        <p:spPr>
          <a:xfrm>
            <a:off x="9767152" y="3205230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3/5</a:t>
            </a:r>
            <a:endParaRPr lang="en-DE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6C16322-39F7-424F-823C-178F99CF24E8}"/>
              </a:ext>
            </a:extLst>
          </p:cNvPr>
          <p:cNvSpPr txBox="1"/>
          <p:nvPr/>
        </p:nvSpPr>
        <p:spPr>
          <a:xfrm>
            <a:off x="9767151" y="3429149"/>
            <a:ext cx="421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5/5</a:t>
            </a:r>
            <a:endParaRPr lang="en-DE" sz="1000" dirty="0"/>
          </a:p>
        </p:txBody>
      </p:sp>
    </p:spTree>
    <p:extLst>
      <p:ext uri="{BB962C8B-B14F-4D97-AF65-F5344CB8AC3E}">
        <p14:creationId xmlns:p14="http://schemas.microsoft.com/office/powerpoint/2010/main" val="38898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F04D1D-4F74-490B-9A74-1508FCC3B076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Availability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F232E60-12FF-402C-A028-57256600DE7C}"/>
              </a:ext>
            </a:extLst>
          </p:cNvPr>
          <p:cNvSpPr txBox="1"/>
          <p:nvPr/>
        </p:nvSpPr>
        <p:spPr>
          <a:xfrm>
            <a:off x="3444994" y="203588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preferences</a:t>
            </a:r>
            <a:endParaRPr lang="en-DE" sz="14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7B8525-FBC3-44B3-ADA4-042A071316AC}"/>
              </a:ext>
            </a:extLst>
          </p:cNvPr>
          <p:cNvSpPr/>
          <p:nvPr/>
        </p:nvSpPr>
        <p:spPr>
          <a:xfrm>
            <a:off x="6264365" y="2047584"/>
            <a:ext cx="1228691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BCB85C-9761-40B3-B1F6-8E6D07A020DA}"/>
              </a:ext>
            </a:extLst>
          </p:cNvPr>
          <p:cNvGrpSpPr/>
          <p:nvPr/>
        </p:nvGrpSpPr>
        <p:grpSpPr>
          <a:xfrm>
            <a:off x="7292560" y="2111721"/>
            <a:ext cx="138112" cy="138113"/>
            <a:chOff x="10431555" y="2187409"/>
            <a:chExt cx="138112" cy="13811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83E97E0-B1B5-4376-9D3D-42F30A740884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E2F3C4-8990-499A-AA36-FC92CA16C2B9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E737D1-470E-4C72-B7EA-FD8491414A2B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1BF6AA-7BCB-45A1-B04D-1425EFFA79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166D0D-0998-4918-991B-32CE5CA7B182}"/>
              </a:ext>
            </a:extLst>
          </p:cNvPr>
          <p:cNvSpPr txBox="1"/>
          <p:nvPr/>
        </p:nvSpPr>
        <p:spPr>
          <a:xfrm>
            <a:off x="6247103" y="2041068"/>
            <a:ext cx="6274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Push</a:t>
            </a:r>
            <a:endParaRPr lang="en-DE" sz="11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1E5FF8-ED3D-446C-951C-4058B761805D}"/>
              </a:ext>
            </a:extLst>
          </p:cNvPr>
          <p:cNvSpPr/>
          <p:nvPr/>
        </p:nvSpPr>
        <p:spPr>
          <a:xfrm>
            <a:off x="7728645" y="204758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89137-22A3-491C-8F28-776714D1B4E1}"/>
              </a:ext>
            </a:extLst>
          </p:cNvPr>
          <p:cNvSpPr txBox="1"/>
          <p:nvPr/>
        </p:nvSpPr>
        <p:spPr>
          <a:xfrm>
            <a:off x="7716561" y="204374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SMS</a:t>
            </a:r>
            <a:endParaRPr lang="en-DE" sz="11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8C2F318-669A-41B1-BFF6-B686F148E8E8}"/>
              </a:ext>
            </a:extLst>
          </p:cNvPr>
          <p:cNvGrpSpPr/>
          <p:nvPr/>
        </p:nvGrpSpPr>
        <p:grpSpPr>
          <a:xfrm>
            <a:off x="9188314" y="2035889"/>
            <a:ext cx="1240775" cy="264805"/>
            <a:chOff x="6967017" y="2167765"/>
            <a:chExt cx="1240775" cy="26480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59C9096-2B73-41C2-9AF6-9C4209F4AF7F}"/>
                </a:ext>
              </a:extLst>
            </p:cNvPr>
            <p:cNvSpPr/>
            <p:nvPr/>
          </p:nvSpPr>
          <p:spPr>
            <a:xfrm>
              <a:off x="6979101" y="2171600"/>
              <a:ext cx="1228691" cy="26097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828953-E078-44B8-B4CB-7299C4D99B03}"/>
                </a:ext>
              </a:extLst>
            </p:cNvPr>
            <p:cNvSpPr/>
            <p:nvPr/>
          </p:nvSpPr>
          <p:spPr>
            <a:xfrm>
              <a:off x="8000625" y="2243473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4776DB-DBA0-41BA-A09B-AD9C5DE436EB}"/>
                </a:ext>
              </a:extLst>
            </p:cNvPr>
            <p:cNvSpPr txBox="1"/>
            <p:nvPr/>
          </p:nvSpPr>
          <p:spPr>
            <a:xfrm>
              <a:off x="6967017" y="2167765"/>
              <a:ext cx="71389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>
                  <a:solidFill>
                    <a:schemeClr val="bg2">
                      <a:lumMod val="25000"/>
                    </a:schemeClr>
                  </a:solidFill>
                </a:rPr>
                <a:t>Email</a:t>
              </a:r>
              <a:endParaRPr lang="en-DE" sz="11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094BD0-9AB9-485E-B4C0-4C92E3D37495}"/>
              </a:ext>
            </a:extLst>
          </p:cNvPr>
          <p:cNvGrpSpPr/>
          <p:nvPr/>
        </p:nvGrpSpPr>
        <p:grpSpPr>
          <a:xfrm>
            <a:off x="8761763" y="2111597"/>
            <a:ext cx="138112" cy="138113"/>
            <a:chOff x="10431555" y="2187409"/>
            <a:chExt cx="138112" cy="13811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9DEF8B-4FE7-4EA5-899D-2C18F3CD961F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1151957-6A39-4F7E-B66C-7CFC661105BF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BAE90C-24A7-47F7-8A51-4E0379996556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B53966F-01C2-41AB-A7B6-C94761243C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45F9315-4B06-4468-BAB2-3F617E9D8339}"/>
              </a:ext>
            </a:extLst>
          </p:cNvPr>
          <p:cNvSpPr txBox="1"/>
          <p:nvPr/>
        </p:nvSpPr>
        <p:spPr>
          <a:xfrm>
            <a:off x="3444994" y="2477210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Reminders before service</a:t>
            </a:r>
            <a:endParaRPr lang="en-DE" sz="14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CD6A2D2-6153-49CA-9479-1CEBA21418D3}"/>
              </a:ext>
            </a:extLst>
          </p:cNvPr>
          <p:cNvSpPr/>
          <p:nvPr/>
        </p:nvSpPr>
        <p:spPr>
          <a:xfrm>
            <a:off x="6264365" y="2521942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FCFE04A-1E88-4A32-8266-711F461EFA80}"/>
              </a:ext>
            </a:extLst>
          </p:cNvPr>
          <p:cNvSpPr/>
          <p:nvPr/>
        </p:nvSpPr>
        <p:spPr>
          <a:xfrm>
            <a:off x="7292560" y="258607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57CB20-F013-4746-8FB6-3756F09F42E3}"/>
              </a:ext>
            </a:extLst>
          </p:cNvPr>
          <p:cNvSpPr txBox="1"/>
          <p:nvPr/>
        </p:nvSpPr>
        <p:spPr>
          <a:xfrm>
            <a:off x="6247103" y="2515426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DD0FF9B-EE8A-4ADA-9C23-45017294E148}"/>
              </a:ext>
            </a:extLst>
          </p:cNvPr>
          <p:cNvSpPr/>
          <p:nvPr/>
        </p:nvSpPr>
        <p:spPr>
          <a:xfrm>
            <a:off x="7728645" y="2521942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6B1841B-BBBB-4798-A9E5-D4888BDB5EC7}"/>
              </a:ext>
            </a:extLst>
          </p:cNvPr>
          <p:cNvSpPr txBox="1"/>
          <p:nvPr/>
        </p:nvSpPr>
        <p:spPr>
          <a:xfrm>
            <a:off x="7716561" y="2518107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3C22CC5-5989-4FE3-A04A-F81A567B137D}"/>
              </a:ext>
            </a:extLst>
          </p:cNvPr>
          <p:cNvGrpSpPr/>
          <p:nvPr/>
        </p:nvGrpSpPr>
        <p:grpSpPr>
          <a:xfrm>
            <a:off x="8761763" y="2585955"/>
            <a:ext cx="138112" cy="138113"/>
            <a:chOff x="10431555" y="2187409"/>
            <a:chExt cx="138112" cy="13811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29EE03E6-11CB-4075-96B7-E547545EEF4C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8C3DCC5-4902-4AE4-989D-9DCE6E705A99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0511E308-8B0F-4CA0-BD47-DD5BAE79292A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CA57216-607C-4C42-B657-9F122C71C6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B06B822-EA05-4EFC-9AF7-D4E9045BBCE7}"/>
              </a:ext>
            </a:extLst>
          </p:cNvPr>
          <p:cNvSpPr/>
          <p:nvPr/>
        </p:nvSpPr>
        <p:spPr>
          <a:xfrm>
            <a:off x="9204040" y="2748830"/>
            <a:ext cx="1221405" cy="1142093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15 minutes</a:t>
            </a:r>
          </a:p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30 minutes</a:t>
            </a:r>
          </a:p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1 hour</a:t>
            </a:r>
          </a:p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2 hours</a:t>
            </a:r>
          </a:p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3 hours</a:t>
            </a:r>
          </a:p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5 hours</a:t>
            </a:r>
          </a:p>
          <a:p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10 hours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C5433FB9-315E-4425-80F9-532E0D75DB91}"/>
              </a:ext>
            </a:extLst>
          </p:cNvPr>
          <p:cNvSpPr/>
          <p:nvPr/>
        </p:nvSpPr>
        <p:spPr>
          <a:xfrm>
            <a:off x="9200398" y="2514082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FC58E0-FACE-45F4-AD52-3D1937BC3EA3}"/>
              </a:ext>
            </a:extLst>
          </p:cNvPr>
          <p:cNvSpPr txBox="1"/>
          <p:nvPr/>
        </p:nvSpPr>
        <p:spPr>
          <a:xfrm>
            <a:off x="9188314" y="2510247"/>
            <a:ext cx="117172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chemeClr val="bg2">
                    <a:lumMod val="25000"/>
                  </a:schemeClr>
                </a:solidFill>
              </a:rPr>
              <a:t>How long before</a:t>
            </a:r>
            <a:endParaRPr lang="en-DE" sz="1050" dirty="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CE200A1-E56F-404D-A79D-AD7426C2A43A}"/>
              </a:ext>
            </a:extLst>
          </p:cNvPr>
          <p:cNvSpPr/>
          <p:nvPr/>
        </p:nvSpPr>
        <p:spPr>
          <a:xfrm flipV="1">
            <a:off x="10261213" y="2599961"/>
            <a:ext cx="111918" cy="9790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98BFD4F-474E-4003-BA99-F2563D04798C}"/>
              </a:ext>
            </a:extLst>
          </p:cNvPr>
          <p:cNvSpPr txBox="1"/>
          <p:nvPr/>
        </p:nvSpPr>
        <p:spPr>
          <a:xfrm>
            <a:off x="3444994" y="159669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All notifications</a:t>
            </a:r>
            <a:endParaRPr lang="en-DE" sz="1400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7693674-65D7-4636-913E-0BD13CD8F16B}"/>
              </a:ext>
            </a:extLst>
          </p:cNvPr>
          <p:cNvSpPr/>
          <p:nvPr/>
        </p:nvSpPr>
        <p:spPr>
          <a:xfrm>
            <a:off x="7734919" y="1603068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6E8C935-9CC1-497B-88CF-8CF27F3577B5}"/>
              </a:ext>
            </a:extLst>
          </p:cNvPr>
          <p:cNvSpPr/>
          <p:nvPr/>
        </p:nvSpPr>
        <p:spPr>
          <a:xfrm>
            <a:off x="8763114" y="166720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CC6442-D096-4BA8-9F98-FACB15B4B971}"/>
              </a:ext>
            </a:extLst>
          </p:cNvPr>
          <p:cNvSpPr txBox="1"/>
          <p:nvPr/>
        </p:nvSpPr>
        <p:spPr>
          <a:xfrm>
            <a:off x="7717657" y="1596552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1608618-4EED-4296-B80C-C4EC483FF47C}"/>
              </a:ext>
            </a:extLst>
          </p:cNvPr>
          <p:cNvSpPr/>
          <p:nvPr/>
        </p:nvSpPr>
        <p:spPr>
          <a:xfrm>
            <a:off x="6259187" y="160271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E9CF26-5140-41B4-80AE-EC375D0D9005}"/>
              </a:ext>
            </a:extLst>
          </p:cNvPr>
          <p:cNvSpPr txBox="1"/>
          <p:nvPr/>
        </p:nvSpPr>
        <p:spPr>
          <a:xfrm>
            <a:off x="6247103" y="159887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B431B98-764A-46DC-8ADE-11995886EE61}"/>
              </a:ext>
            </a:extLst>
          </p:cNvPr>
          <p:cNvGrpSpPr/>
          <p:nvPr/>
        </p:nvGrpSpPr>
        <p:grpSpPr>
          <a:xfrm>
            <a:off x="7292305" y="1666727"/>
            <a:ext cx="138112" cy="138113"/>
            <a:chOff x="10431555" y="2187409"/>
            <a:chExt cx="138112" cy="13811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B1F33CA-59CD-4739-B461-EF81D1DF4D3A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A6C1604-8738-4370-BB67-1FE245FB788E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DE75001-DDCB-4BD8-95BE-A64C56B60AEF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8FD4E65-2507-4E6D-929C-D01237AE7F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D03A185-FE43-4641-81BD-1461C18FC351}"/>
              </a:ext>
            </a:extLst>
          </p:cNvPr>
          <p:cNvSpPr/>
          <p:nvPr/>
        </p:nvSpPr>
        <p:spPr>
          <a:xfrm>
            <a:off x="9200398" y="1609405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D172F0-FF10-4521-93CB-D8183F9AC0EF}"/>
              </a:ext>
            </a:extLst>
          </p:cNvPr>
          <p:cNvSpPr txBox="1"/>
          <p:nvPr/>
        </p:nvSpPr>
        <p:spPr>
          <a:xfrm>
            <a:off x="9200397" y="1616162"/>
            <a:ext cx="8292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chemeClr val="bg2">
                    <a:lumMod val="25000"/>
                  </a:schemeClr>
                </a:solidFill>
              </a:rPr>
              <a:t>Mute</a:t>
            </a:r>
            <a:endParaRPr lang="en-DE" sz="1050" dirty="0"/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8A887D4F-B73C-4214-9495-B96E2D2BFBD7}"/>
              </a:ext>
            </a:extLst>
          </p:cNvPr>
          <p:cNvSpPr/>
          <p:nvPr/>
        </p:nvSpPr>
        <p:spPr>
          <a:xfrm flipV="1">
            <a:off x="10261213" y="1695284"/>
            <a:ext cx="111918" cy="9790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FC3D75B-8691-4079-9A54-4A47ADEF52D1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Notification Settings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0C2B85F-1288-4F60-9AF7-4B1321DD3D7A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6BA2022-0445-4C03-B014-31251723B014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4B7CD7-FDBB-4CB1-9557-CE7186ECFBA0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406946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F04D1D-4F74-490B-9A74-1508FCC3B076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Availability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3BAC55-EF26-4CA9-B202-2D9D235E5A28}"/>
              </a:ext>
            </a:extLst>
          </p:cNvPr>
          <p:cNvSpPr txBox="1"/>
          <p:nvPr/>
        </p:nvSpPr>
        <p:spPr>
          <a:xfrm>
            <a:off x="3293152" y="1525434"/>
            <a:ext cx="2316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Hide Profile from Public View</a:t>
            </a:r>
            <a:endParaRPr lang="en-DE" sz="14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07D67B7-C644-42B3-8EBD-A468A987F4E1}"/>
              </a:ext>
            </a:extLst>
          </p:cNvPr>
          <p:cNvSpPr/>
          <p:nvPr/>
        </p:nvSpPr>
        <p:spPr>
          <a:xfrm>
            <a:off x="6117298" y="1528956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018969-D9C6-4FDB-A5F6-A1C6199AECD1}"/>
              </a:ext>
            </a:extLst>
          </p:cNvPr>
          <p:cNvSpPr txBox="1"/>
          <p:nvPr/>
        </p:nvSpPr>
        <p:spPr>
          <a:xfrm>
            <a:off x="6100036" y="1522440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75E6F7B-64C4-4FAB-B777-316D6A5B6F37}"/>
              </a:ext>
            </a:extLst>
          </p:cNvPr>
          <p:cNvSpPr/>
          <p:nvPr/>
        </p:nvSpPr>
        <p:spPr>
          <a:xfrm>
            <a:off x="7581578" y="1528956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E7B6B7-AB7C-44F9-A0E6-4AD43D5B2814}"/>
              </a:ext>
            </a:extLst>
          </p:cNvPr>
          <p:cNvSpPr txBox="1"/>
          <p:nvPr/>
        </p:nvSpPr>
        <p:spPr>
          <a:xfrm>
            <a:off x="7569494" y="1525121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D6B202-4CC5-4354-A068-99432B0DF80D}"/>
              </a:ext>
            </a:extLst>
          </p:cNvPr>
          <p:cNvGrpSpPr/>
          <p:nvPr/>
        </p:nvGrpSpPr>
        <p:grpSpPr>
          <a:xfrm>
            <a:off x="7142837" y="1584187"/>
            <a:ext cx="138112" cy="138113"/>
            <a:chOff x="10431555" y="2187409"/>
            <a:chExt cx="138112" cy="13811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D6DC06-D2D9-46EB-AC5A-DBAC59A4CD1E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68180D0-FBDB-4F2D-82E2-E34FD486F812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DAC7FB0-6548-47B8-8103-70E77D27F6F0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5891DC-7654-474C-9840-F8EDC8133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07247A40-91F7-4E44-93FC-25B1FC026A30}"/>
              </a:ext>
            </a:extLst>
          </p:cNvPr>
          <p:cNvSpPr/>
          <p:nvPr/>
        </p:nvSpPr>
        <p:spPr>
          <a:xfrm>
            <a:off x="8604314" y="158418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D628462-C3DF-4B19-A1F8-21749D5C9D9B}"/>
              </a:ext>
            </a:extLst>
          </p:cNvPr>
          <p:cNvSpPr/>
          <p:nvPr/>
        </p:nvSpPr>
        <p:spPr>
          <a:xfrm>
            <a:off x="5196023" y="4633821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download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9D8405-0A5A-4DDD-B11A-ED12C7684C90}"/>
              </a:ext>
            </a:extLst>
          </p:cNvPr>
          <p:cNvSpPr/>
          <p:nvPr/>
        </p:nvSpPr>
        <p:spPr>
          <a:xfrm>
            <a:off x="5196023" y="4973367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deletion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1B1FBA3-9D22-463D-A84C-681A2E8EE528}"/>
              </a:ext>
            </a:extLst>
          </p:cNvPr>
          <p:cNvSpPr/>
          <p:nvPr/>
        </p:nvSpPr>
        <p:spPr>
          <a:xfrm>
            <a:off x="5198613" y="5294419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 account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C5736F2-13AF-4817-B149-0C1D93C9E1E1}"/>
              </a:ext>
            </a:extLst>
          </p:cNvPr>
          <p:cNvSpPr/>
          <p:nvPr/>
        </p:nvSpPr>
        <p:spPr>
          <a:xfrm>
            <a:off x="6421131" y="352341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E3474E2D-A601-4628-9CEB-E9FDE51044D7}"/>
              </a:ext>
            </a:extLst>
          </p:cNvPr>
          <p:cNvSpPr/>
          <p:nvPr/>
        </p:nvSpPr>
        <p:spPr>
          <a:xfrm>
            <a:off x="6421131" y="3929604"/>
            <a:ext cx="3991033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63A163D-4EAF-498A-8B18-E8532981418C}"/>
              </a:ext>
            </a:extLst>
          </p:cNvPr>
          <p:cNvSpPr/>
          <p:nvPr/>
        </p:nvSpPr>
        <p:spPr>
          <a:xfrm>
            <a:off x="5051081" y="2926682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637DF13B-0492-4131-89C5-102110A1C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275" y="3439998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07B1311-233D-4563-A261-D3A37B36B7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275" y="3833534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B0D31B7-FA08-4B8E-A4E0-AD238273C463}"/>
              </a:ext>
            </a:extLst>
          </p:cNvPr>
          <p:cNvSpPr/>
          <p:nvPr/>
        </p:nvSpPr>
        <p:spPr>
          <a:xfrm>
            <a:off x="5051081" y="3523417"/>
            <a:ext cx="1254293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7F4E515-070E-42D2-A3B3-CFE19F8454CD}"/>
              </a:ext>
            </a:extLst>
          </p:cNvPr>
          <p:cNvSpPr/>
          <p:nvPr/>
        </p:nvSpPr>
        <p:spPr>
          <a:xfrm>
            <a:off x="5051081" y="3945081"/>
            <a:ext cx="1260612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597303B5-AC5B-4A3C-9096-F1D8282CD6C5}"/>
              </a:ext>
            </a:extLst>
          </p:cNvPr>
          <p:cNvSpPr/>
          <p:nvPr/>
        </p:nvSpPr>
        <p:spPr>
          <a:xfrm>
            <a:off x="3391447" y="3520979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8710C6F2-EDA3-458D-B309-A88D1F002F12}"/>
              </a:ext>
            </a:extLst>
          </p:cNvPr>
          <p:cNvSpPr/>
          <p:nvPr/>
        </p:nvSpPr>
        <p:spPr>
          <a:xfrm>
            <a:off x="3401958" y="3945081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E57D172-9D0F-462F-9661-895FC950A9D2}"/>
              </a:ext>
            </a:extLst>
          </p:cNvPr>
          <p:cNvSpPr/>
          <p:nvPr/>
        </p:nvSpPr>
        <p:spPr>
          <a:xfrm>
            <a:off x="7777124" y="2506787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CD8DBC2-7672-4055-B10B-72F2D6BC31FF}"/>
              </a:ext>
            </a:extLst>
          </p:cNvPr>
          <p:cNvSpPr/>
          <p:nvPr/>
        </p:nvSpPr>
        <p:spPr>
          <a:xfrm>
            <a:off x="5051082" y="2510929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B85EBB6-94CC-4ED5-8631-7CDFCE45BEFF}"/>
              </a:ext>
            </a:extLst>
          </p:cNvPr>
          <p:cNvSpPr/>
          <p:nvPr/>
        </p:nvSpPr>
        <p:spPr>
          <a:xfrm>
            <a:off x="3385211" y="2502682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Update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E02D917-24D9-4156-9005-BBF598CD25B2}"/>
              </a:ext>
            </a:extLst>
          </p:cNvPr>
          <p:cNvSpPr/>
          <p:nvPr/>
        </p:nvSpPr>
        <p:spPr>
          <a:xfrm>
            <a:off x="5053507" y="2125271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87875E-4377-44AD-8D4F-5369DD13C8A5}"/>
              </a:ext>
            </a:extLst>
          </p:cNvPr>
          <p:cNvSpPr/>
          <p:nvPr/>
        </p:nvSpPr>
        <p:spPr>
          <a:xfrm>
            <a:off x="7777123" y="2163367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7580E841-8346-4868-B5E9-E86355E643AD}"/>
              </a:ext>
            </a:extLst>
          </p:cNvPr>
          <p:cNvSpPr/>
          <p:nvPr/>
        </p:nvSpPr>
        <p:spPr>
          <a:xfrm>
            <a:off x="3385210" y="2926682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12A2D8B-CE36-4E62-A220-33D714BFA849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522F19E-7A73-4444-860B-6DD109429824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Privacy and Security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F038CDF-393A-421E-9BA6-D6F2D089AE75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501CBAD-4D2F-40B1-B7EE-49159E39CF0B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88881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F04D1D-4F74-490B-9A74-1508FCC3B076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Availability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3E4F72B-5850-403D-9491-EC6FF2A97D08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36824F-EF9E-4926-944E-81EBE037A8A4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249B89-237B-459C-AB19-0670E07956F6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Support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2BEEFF-5927-422B-A5EC-DFD5A6ACCB6D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2269BC-E3BC-4A7F-863F-28A2139D300C}"/>
              </a:ext>
            </a:extLst>
          </p:cNvPr>
          <p:cNvSpPr/>
          <p:nvPr/>
        </p:nvSpPr>
        <p:spPr>
          <a:xfrm>
            <a:off x="4062002" y="3866246"/>
            <a:ext cx="6248400" cy="138209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87008-C444-43B7-A6BC-EA4A7CB8298C}"/>
              </a:ext>
            </a:extLst>
          </p:cNvPr>
          <p:cNvSpPr txBox="1"/>
          <p:nvPr/>
        </p:nvSpPr>
        <p:spPr>
          <a:xfrm>
            <a:off x="4099268" y="355846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Write us an email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868D-BB08-4086-ABA6-788EEF0F79A1}"/>
              </a:ext>
            </a:extLst>
          </p:cNvPr>
          <p:cNvSpPr txBox="1"/>
          <p:nvPr/>
        </p:nvSpPr>
        <p:spPr>
          <a:xfrm>
            <a:off x="4062002" y="159669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FAQ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23DD9F-F1B4-4702-9335-157DB4DC6A7D}"/>
              </a:ext>
            </a:extLst>
          </p:cNvPr>
          <p:cNvSpPr/>
          <p:nvPr/>
        </p:nvSpPr>
        <p:spPr>
          <a:xfrm>
            <a:off x="4062002" y="1965525"/>
            <a:ext cx="6248400" cy="10523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Where can I see my previous customers?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How to access the calendar with all my bookings?</a:t>
            </a:r>
          </a:p>
          <a:p>
            <a:r>
              <a:rPr lang="en-US" sz="1400" dirty="0">
                <a:solidFill>
                  <a:schemeClr val="tx1"/>
                </a:solidFill>
              </a:rPr>
              <a:t>How to delete my account?</a:t>
            </a:r>
          </a:p>
          <a:p>
            <a:r>
              <a:rPr lang="en-US" sz="1400" dirty="0">
                <a:solidFill>
                  <a:schemeClr val="tx1"/>
                </a:solidFill>
              </a:rPr>
              <a:t>Where to see my reviews?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85E6C3D-7C39-4BBE-AA40-C7B9187BB63F}"/>
              </a:ext>
            </a:extLst>
          </p:cNvPr>
          <p:cNvSpPr/>
          <p:nvPr/>
        </p:nvSpPr>
        <p:spPr>
          <a:xfrm flipV="1">
            <a:off x="6207100" y="250545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486897A8-10F6-4A1C-941C-608009C1A70F}"/>
              </a:ext>
            </a:extLst>
          </p:cNvPr>
          <p:cNvSpPr/>
          <p:nvPr/>
        </p:nvSpPr>
        <p:spPr>
          <a:xfrm flipV="1">
            <a:off x="6137838" y="272530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A3B203E-7973-4004-BB53-A4BA61557186}"/>
              </a:ext>
            </a:extLst>
          </p:cNvPr>
          <p:cNvSpPr/>
          <p:nvPr/>
        </p:nvSpPr>
        <p:spPr>
          <a:xfrm flipV="1">
            <a:off x="7150278" y="2088428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4ADC428-BD25-43EA-8B81-49DA032CAE8B}"/>
              </a:ext>
            </a:extLst>
          </p:cNvPr>
          <p:cNvSpPr/>
          <p:nvPr/>
        </p:nvSpPr>
        <p:spPr>
          <a:xfrm flipV="1">
            <a:off x="7769200" y="2292801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FE1D2C51-E3A5-49CD-8ACF-D1020F245C32}"/>
              </a:ext>
            </a:extLst>
          </p:cNvPr>
          <p:cNvSpPr/>
          <p:nvPr/>
        </p:nvSpPr>
        <p:spPr>
          <a:xfrm flipV="1">
            <a:off x="5524593" y="3690460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97B778-5C7E-4C8E-A3E0-E029A9EB51D5}"/>
              </a:ext>
            </a:extLst>
          </p:cNvPr>
          <p:cNvCxnSpPr>
            <a:cxnSpLocks/>
          </p:cNvCxnSpPr>
          <p:nvPr/>
        </p:nvCxnSpPr>
        <p:spPr>
          <a:xfrm flipV="1">
            <a:off x="4195741" y="4124193"/>
            <a:ext cx="5983957" cy="154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19F9C35-63D9-443F-A5B3-EB1F427269B8}"/>
              </a:ext>
            </a:extLst>
          </p:cNvPr>
          <p:cNvSpPr txBox="1"/>
          <p:nvPr/>
        </p:nvSpPr>
        <p:spPr>
          <a:xfrm>
            <a:off x="4099268" y="3346482"/>
            <a:ext cx="4298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You don‘t see the answers you are looking for?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5C7873-D6D4-4A7C-B026-A9C56190F8E5}"/>
              </a:ext>
            </a:extLst>
          </p:cNvPr>
          <p:cNvSpPr txBox="1"/>
          <p:nvPr/>
        </p:nvSpPr>
        <p:spPr>
          <a:xfrm>
            <a:off x="4195741" y="3865280"/>
            <a:ext cx="599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Topic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0386BF-0F69-42D6-AE41-1BFA155CA8A2}"/>
              </a:ext>
            </a:extLst>
          </p:cNvPr>
          <p:cNvSpPr txBox="1"/>
          <p:nvPr/>
        </p:nvSpPr>
        <p:spPr>
          <a:xfrm>
            <a:off x="9000038" y="5229285"/>
            <a:ext cx="1310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Up to 2000 letters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5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31D78-42AA-44F1-8C12-AB7045E8310D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A0919-12E0-4ADF-81C2-B2D3A5844B62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A9874E-36A5-480D-B39D-EF9D4FC6525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D6EF12-5719-4144-BA89-B92D68475D1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021BF8-B5A1-4F79-8AC8-C197FD96237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6EE94-1D89-4EE2-9078-72B6ACD51303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DB22A9-9E9B-4017-8FD5-D028E369FA4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758F0-8F0E-481D-81EF-456A11F0B535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A4169-4020-4FEB-952E-B24AC159AA9B}"/>
              </a:ext>
            </a:extLst>
          </p:cNvPr>
          <p:cNvSpPr/>
          <p:nvPr/>
        </p:nvSpPr>
        <p:spPr>
          <a:xfrm>
            <a:off x="2984316" y="1257299"/>
            <a:ext cx="8131359" cy="5264799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8E8D1C-4A8B-4AA8-998D-1DF53156C92F}"/>
              </a:ext>
            </a:extLst>
          </p:cNvPr>
          <p:cNvSpPr/>
          <p:nvPr/>
        </p:nvSpPr>
        <p:spPr>
          <a:xfrm>
            <a:off x="3522243" y="3432317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F6E3E3-005B-4D7B-915C-A73F1B2980C9}"/>
              </a:ext>
            </a:extLst>
          </p:cNvPr>
          <p:cNvSpPr/>
          <p:nvPr/>
        </p:nvSpPr>
        <p:spPr>
          <a:xfrm>
            <a:off x="6817980" y="1994274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BBBB030-CE65-485E-AF75-0B183BA78936}"/>
              </a:ext>
            </a:extLst>
          </p:cNvPr>
          <p:cNvSpPr/>
          <p:nvPr/>
        </p:nvSpPr>
        <p:spPr>
          <a:xfrm>
            <a:off x="8394277" y="1994011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1FC4DF-71D9-47C5-B508-B1FA6F6F07D7}"/>
              </a:ext>
            </a:extLst>
          </p:cNvPr>
          <p:cNvSpPr/>
          <p:nvPr/>
        </p:nvSpPr>
        <p:spPr>
          <a:xfrm flipV="1">
            <a:off x="9596388" y="2111512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8F10E8-3756-4FDB-96CC-EDF826F21BF4}"/>
              </a:ext>
            </a:extLst>
          </p:cNvPr>
          <p:cNvSpPr/>
          <p:nvPr/>
        </p:nvSpPr>
        <p:spPr>
          <a:xfrm>
            <a:off x="5233499" y="2832007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67EE9AE-93EA-446C-A037-B6C5D7E9C6B2}"/>
              </a:ext>
            </a:extLst>
          </p:cNvPr>
          <p:cNvSpPr/>
          <p:nvPr/>
        </p:nvSpPr>
        <p:spPr>
          <a:xfrm>
            <a:off x="5205412" y="3683522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17B1FB-A1DC-4D64-9C49-E6D167BD1AB3}"/>
              </a:ext>
            </a:extLst>
          </p:cNvPr>
          <p:cNvSpPr/>
          <p:nvPr/>
        </p:nvSpPr>
        <p:spPr>
          <a:xfrm>
            <a:off x="8911505" y="3697153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EBF21-18A2-48B6-B8F4-CC4E432DA773}"/>
              </a:ext>
            </a:extLst>
          </p:cNvPr>
          <p:cNvSpPr/>
          <p:nvPr/>
        </p:nvSpPr>
        <p:spPr>
          <a:xfrm>
            <a:off x="9977428" y="1986089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A1B14B-960C-42EA-94D9-52916654943F}"/>
              </a:ext>
            </a:extLst>
          </p:cNvPr>
          <p:cNvSpPr/>
          <p:nvPr/>
        </p:nvSpPr>
        <p:spPr>
          <a:xfrm>
            <a:off x="3529028" y="1997220"/>
            <a:ext cx="1409700" cy="1377684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F5DBCC7-1DB9-40F4-BDE6-82D8CC7DDD74}"/>
              </a:ext>
            </a:extLst>
          </p:cNvPr>
          <p:cNvSpPr/>
          <p:nvPr/>
        </p:nvSpPr>
        <p:spPr>
          <a:xfrm>
            <a:off x="3529778" y="374862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DC49B9-9513-422D-B54D-B4172D449E7F}"/>
              </a:ext>
            </a:extLst>
          </p:cNvPr>
          <p:cNvSpPr/>
          <p:nvPr/>
        </p:nvSpPr>
        <p:spPr>
          <a:xfrm>
            <a:off x="3522243" y="163748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EB2FC3F-AB62-43DA-89CE-1E35C61E6308}"/>
              </a:ext>
            </a:extLst>
          </p:cNvPr>
          <p:cNvSpPr/>
          <p:nvPr/>
        </p:nvSpPr>
        <p:spPr>
          <a:xfrm>
            <a:off x="5241682" y="1994274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29CB19-36C9-43E7-B0C4-E2E73CFF6B8B}"/>
              </a:ext>
            </a:extLst>
          </p:cNvPr>
          <p:cNvSpPr/>
          <p:nvPr/>
        </p:nvSpPr>
        <p:spPr>
          <a:xfrm>
            <a:off x="5241682" y="163689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EB3154-1A6D-4717-9653-632E6637E994}"/>
              </a:ext>
            </a:extLst>
          </p:cNvPr>
          <p:cNvSpPr/>
          <p:nvPr/>
        </p:nvSpPr>
        <p:spPr>
          <a:xfrm>
            <a:off x="6824833" y="1646449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4FDD275-0DDB-428B-BE5F-3E9319CB624C}"/>
              </a:ext>
            </a:extLst>
          </p:cNvPr>
          <p:cNvSpPr/>
          <p:nvPr/>
        </p:nvSpPr>
        <p:spPr>
          <a:xfrm>
            <a:off x="8394277" y="1636892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B3932D-355F-494F-94A0-780A02B4E052}"/>
              </a:ext>
            </a:extLst>
          </p:cNvPr>
          <p:cNvSpPr/>
          <p:nvPr/>
        </p:nvSpPr>
        <p:spPr>
          <a:xfrm>
            <a:off x="9978833" y="1646449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7A345E6-CB4A-4AFB-92B9-ACA212F8154D}"/>
              </a:ext>
            </a:extLst>
          </p:cNvPr>
          <p:cNvSpPr/>
          <p:nvPr/>
        </p:nvSpPr>
        <p:spPr>
          <a:xfrm>
            <a:off x="5207837" y="2484136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1C2FF50-1E28-43C9-B850-2C9BDE14CA55}"/>
              </a:ext>
            </a:extLst>
          </p:cNvPr>
          <p:cNvSpPr/>
          <p:nvPr/>
        </p:nvSpPr>
        <p:spPr>
          <a:xfrm>
            <a:off x="5207837" y="3332073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BF16BCF-EE2D-43F4-8459-2215202F18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D0876A6-75B5-45C3-BC9F-65124ADC5DBA}"/>
              </a:ext>
            </a:extLst>
          </p:cNvPr>
          <p:cNvSpPr/>
          <p:nvPr/>
        </p:nvSpPr>
        <p:spPr>
          <a:xfrm>
            <a:off x="12066532" y="141950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BEB92C-A5D2-4975-8DCA-CB7BF31E48DA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Equipment Preferences</a:t>
            </a:r>
            <a:endParaRPr 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7F1182-B25C-441C-92D6-775175FEE390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0CD319-8E1B-4B95-8EC3-8C95E0AD59B6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13FFDD-280D-4D76-9683-8CDD54019BBF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512267-3781-4154-A8EB-B48B431A8005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85849D-5AB5-4A9F-B10D-B11557D5529D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2017961-C591-4589-AF56-E535E62CA640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2609B0-88A2-4EEA-A9DD-BF5A30DA0708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F66F57-E73B-4AA7-B35E-8E59E548608C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6A50E62-3D0E-4B65-BAAB-42A14429C3B3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Availability</a:t>
            </a:r>
            <a:endParaRPr 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E2B4288-2A91-414E-94C6-A3C4F84EC09C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D337CF1-8BF1-431C-A067-82643BD0E580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D04CF67-B594-4D5A-AEFE-2C21867C4ED5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51F3A37-F13A-453D-B490-5A780856F39E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7D857D0-56A0-4138-8CED-9895D3A2B842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E8C963-7B44-48EF-9AE4-8B1C6423A674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048F136-1934-4D20-BE52-D628D0815F2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825B9B6-5704-40F1-AD53-30948A22AE7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0636A14-0F90-4F9C-8922-1D5B86BC43E0}"/>
              </a:ext>
            </a:extLst>
          </p:cNvPr>
          <p:cNvSpPr/>
          <p:nvPr/>
        </p:nvSpPr>
        <p:spPr>
          <a:xfrm>
            <a:off x="8911505" y="334959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Phone number*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4404D6F-2C14-47B2-B4C1-47E20B72EA59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600482554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Professional Details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Equipment Preferences</a:t>
            </a:r>
            <a:endParaRPr 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F04D1D-4F74-490B-9A74-1508FCC3B076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Availability</a:t>
            </a:r>
            <a:endParaRPr 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FE3B81-3D92-43B5-8300-05EA60D61F91}"/>
              </a:ext>
            </a:extLst>
          </p:cNvPr>
          <p:cNvGrpSpPr/>
          <p:nvPr/>
        </p:nvGrpSpPr>
        <p:grpSpPr>
          <a:xfrm>
            <a:off x="3501835" y="1483754"/>
            <a:ext cx="1805857" cy="729236"/>
            <a:chOff x="5070803" y="2261475"/>
            <a:chExt cx="1805857" cy="72923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36B70CC-419D-4EB6-AFA1-5F464C1527C4}"/>
                </a:ext>
              </a:extLst>
            </p:cNvPr>
            <p:cNvSpPr/>
            <p:nvPr/>
          </p:nvSpPr>
          <p:spPr>
            <a:xfrm>
              <a:off x="5117976" y="2643149"/>
              <a:ext cx="1508866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1A4B661-EC18-4FBA-92FA-D329FF7E408E}"/>
                </a:ext>
              </a:extLst>
            </p:cNvPr>
            <p:cNvSpPr/>
            <p:nvPr/>
          </p:nvSpPr>
          <p:spPr>
            <a:xfrm>
              <a:off x="5070803" y="2261475"/>
              <a:ext cx="1805857" cy="347562"/>
            </a:xfrm>
            <a:prstGeom prst="roundRect">
              <a:avLst/>
            </a:prstGeom>
            <a:no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Years of experience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0B5B0-4EFD-4DE3-97CE-A693B9FCCE15}"/>
              </a:ext>
            </a:extLst>
          </p:cNvPr>
          <p:cNvGrpSpPr/>
          <p:nvPr/>
        </p:nvGrpSpPr>
        <p:grpSpPr>
          <a:xfrm>
            <a:off x="5973774" y="1483754"/>
            <a:ext cx="4520968" cy="739617"/>
            <a:chOff x="6073788" y="3077973"/>
            <a:chExt cx="4520968" cy="739617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7B97DFF-43D9-48BC-8947-1ADBB45B012C}"/>
                </a:ext>
              </a:extLst>
            </p:cNvPr>
            <p:cNvSpPr/>
            <p:nvPr/>
          </p:nvSpPr>
          <p:spPr>
            <a:xfrm>
              <a:off x="6073788" y="3470028"/>
              <a:ext cx="4520968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bg2">
                      <a:lumMod val="25000"/>
                    </a:schemeClr>
                  </a:solidFill>
                </a:rPr>
                <a:t>Deep Tissue Massage, Thai Massage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32882DE-07E8-4A0F-8E7D-AC7A11EE49F5}"/>
                </a:ext>
              </a:extLst>
            </p:cNvPr>
            <p:cNvSpPr/>
            <p:nvPr/>
          </p:nvSpPr>
          <p:spPr>
            <a:xfrm>
              <a:off x="6073788" y="3077973"/>
              <a:ext cx="1025196" cy="347562"/>
            </a:xfrm>
            <a:prstGeom prst="roundRect">
              <a:avLst/>
            </a:prstGeom>
            <a:no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Specialties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D5895F-F1D8-4599-994D-6B93D32D9B23}"/>
              </a:ext>
            </a:extLst>
          </p:cNvPr>
          <p:cNvSpPr/>
          <p:nvPr/>
        </p:nvSpPr>
        <p:spPr>
          <a:xfrm>
            <a:off x="3549008" y="322634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EDE4FB-EDA2-4FEF-91BE-8851F36F30DD}"/>
              </a:ext>
            </a:extLst>
          </p:cNvPr>
          <p:cNvSpPr/>
          <p:nvPr/>
        </p:nvSpPr>
        <p:spPr>
          <a:xfrm>
            <a:off x="3648368" y="2800674"/>
            <a:ext cx="1659324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Certifications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2308491-11C6-446F-833B-7431AB91C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21" y="3345060"/>
            <a:ext cx="522717" cy="52271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44AF5EE-D6A1-4523-98C5-26B0FD1F2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98" y="3920272"/>
            <a:ext cx="522717" cy="52271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56A7B44-332E-4ABB-B3D2-FB060986ACF7}"/>
              </a:ext>
            </a:extLst>
          </p:cNvPr>
          <p:cNvGrpSpPr/>
          <p:nvPr/>
        </p:nvGrpSpPr>
        <p:grpSpPr>
          <a:xfrm>
            <a:off x="8054711" y="3305768"/>
            <a:ext cx="1831748" cy="1104561"/>
            <a:chOff x="7270471" y="3479322"/>
            <a:chExt cx="1831748" cy="11045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C4A751-FE4B-4C56-9398-AE1636BD978E}"/>
                </a:ext>
              </a:extLst>
            </p:cNvPr>
            <p:cNvGrpSpPr/>
            <p:nvPr/>
          </p:nvGrpSpPr>
          <p:grpSpPr>
            <a:xfrm>
              <a:off x="7270471" y="3479322"/>
              <a:ext cx="1703240" cy="522717"/>
              <a:chOff x="3730568" y="5864983"/>
              <a:chExt cx="1703240" cy="522717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1D93BB61-6B65-4103-9AB5-B038AED09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0568" y="5864983"/>
                <a:ext cx="522717" cy="522717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99F1A7F-ED0B-4E11-83E9-7176286FF221}"/>
                  </a:ext>
                </a:extLst>
              </p:cNvPr>
              <p:cNvSpPr txBox="1"/>
              <p:nvPr/>
            </p:nvSpPr>
            <p:spPr>
              <a:xfrm>
                <a:off x="4131005" y="5971857"/>
                <a:ext cx="1302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ui-monospace"/>
                  </a:rPr>
                  <a:t>ID – Fron...png</a:t>
                </a:r>
                <a:endParaRPr lang="en-DE" sz="1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6E71E1-C4B9-4328-9B1E-F58BB8D7DB02}"/>
                </a:ext>
              </a:extLst>
            </p:cNvPr>
            <p:cNvGrpSpPr/>
            <p:nvPr/>
          </p:nvGrpSpPr>
          <p:grpSpPr>
            <a:xfrm>
              <a:off x="7270471" y="4061166"/>
              <a:ext cx="1831748" cy="522717"/>
              <a:chOff x="5419185" y="3503889"/>
              <a:chExt cx="1831748" cy="522717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7C1BCC7-2C30-4DB4-870A-2DB6FCE64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9185" y="3503889"/>
                <a:ext cx="516599" cy="522717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6D4C31-3078-4B33-88AC-151BB3D8F4BA}"/>
                  </a:ext>
                </a:extLst>
              </p:cNvPr>
              <p:cNvSpPr txBox="1"/>
              <p:nvPr/>
            </p:nvSpPr>
            <p:spPr>
              <a:xfrm>
                <a:off x="5847069" y="3632959"/>
                <a:ext cx="14038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ui-monospace"/>
                  </a:rPr>
                  <a:t>ID – Back ...png</a:t>
                </a:r>
                <a:endParaRPr lang="en-DE" sz="1400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CDCE-BF7D-4428-B0C6-3DD8B52FA0DE}"/>
              </a:ext>
            </a:extLst>
          </p:cNvPr>
          <p:cNvGrpSpPr/>
          <p:nvPr/>
        </p:nvGrpSpPr>
        <p:grpSpPr>
          <a:xfrm>
            <a:off x="5973774" y="3335332"/>
            <a:ext cx="1719974" cy="1097929"/>
            <a:chOff x="3714798" y="4714559"/>
            <a:chExt cx="1719974" cy="109792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3A64404-4D15-4BF5-B417-C526447B2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98" y="4714559"/>
              <a:ext cx="522717" cy="52271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9007F61-3716-4580-856A-2B165F2C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98" y="5289771"/>
              <a:ext cx="522717" cy="52271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739D12-361E-4D6E-9F52-3183AE9B6930}"/>
                </a:ext>
              </a:extLst>
            </p:cNvPr>
            <p:cNvSpPr txBox="1"/>
            <p:nvPr/>
          </p:nvSpPr>
          <p:spPr>
            <a:xfrm>
              <a:off x="4131005" y="5426530"/>
              <a:ext cx="1302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ui-monospace"/>
                </a:rPr>
                <a:t>Masters...pdf</a:t>
              </a:r>
              <a:endParaRPr lang="en-DE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E343DB-092E-4BCF-8DD9-02C206CF72CA}"/>
                </a:ext>
              </a:extLst>
            </p:cNvPr>
            <p:cNvSpPr txBox="1"/>
            <p:nvPr/>
          </p:nvSpPr>
          <p:spPr>
            <a:xfrm>
              <a:off x="4131969" y="4850411"/>
              <a:ext cx="1302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ui-monospace"/>
                </a:rPr>
                <a:t>Bachelor...pdf</a:t>
              </a:r>
              <a:endParaRPr lang="en-DE" sz="1400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C0831F0-C14E-4C99-B2D2-EAE19CEF7179}"/>
              </a:ext>
            </a:extLst>
          </p:cNvPr>
          <p:cNvSpPr txBox="1"/>
          <p:nvPr/>
        </p:nvSpPr>
        <p:spPr>
          <a:xfrm>
            <a:off x="4131005" y="4057031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4B323F-99AB-4DD5-99A6-C177D8F0099B}"/>
              </a:ext>
            </a:extLst>
          </p:cNvPr>
          <p:cNvSpPr txBox="1"/>
          <p:nvPr/>
        </p:nvSpPr>
        <p:spPr>
          <a:xfrm>
            <a:off x="4116382" y="3445656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C47F854-5066-4B19-810B-8E2D1A1544D9}"/>
              </a:ext>
            </a:extLst>
          </p:cNvPr>
          <p:cNvSpPr/>
          <p:nvPr/>
        </p:nvSpPr>
        <p:spPr>
          <a:xfrm>
            <a:off x="3560930" y="4720797"/>
            <a:ext cx="18827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Upload files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91A9D42-322E-44B5-86CE-BD3D01F2C9CA}"/>
              </a:ext>
            </a:extLst>
          </p:cNvPr>
          <p:cNvSpPr/>
          <p:nvPr/>
        </p:nvSpPr>
        <p:spPr>
          <a:xfrm>
            <a:off x="3764985" y="3334042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0467D0-084E-4B68-B935-6886E796A260}"/>
              </a:ext>
            </a:extLst>
          </p:cNvPr>
          <p:cNvSpPr/>
          <p:nvPr/>
        </p:nvSpPr>
        <p:spPr>
          <a:xfrm>
            <a:off x="3762707" y="394257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F11D87-C916-499E-99C2-BC11BEB10BDB}"/>
              </a:ext>
            </a:extLst>
          </p:cNvPr>
          <p:cNvSpPr/>
          <p:nvPr/>
        </p:nvSpPr>
        <p:spPr>
          <a:xfrm>
            <a:off x="6006441" y="3334042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45CE3FF-2311-4FA7-AD3D-8F5844E86C89}"/>
              </a:ext>
            </a:extLst>
          </p:cNvPr>
          <p:cNvSpPr/>
          <p:nvPr/>
        </p:nvSpPr>
        <p:spPr>
          <a:xfrm>
            <a:off x="6004163" y="394257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9C4485-3FF7-4E8E-A7CA-DC1CFE46E18B}"/>
              </a:ext>
            </a:extLst>
          </p:cNvPr>
          <p:cNvSpPr/>
          <p:nvPr/>
        </p:nvSpPr>
        <p:spPr>
          <a:xfrm>
            <a:off x="8067499" y="329320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1CA55C5-B3EA-46F9-A39E-6FB2CF76AB6B}"/>
              </a:ext>
            </a:extLst>
          </p:cNvPr>
          <p:cNvSpPr/>
          <p:nvPr/>
        </p:nvSpPr>
        <p:spPr>
          <a:xfrm>
            <a:off x="8065221" y="3903978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A04E0-D1A0-440B-8854-E41773FE6C9B}"/>
              </a:ext>
            </a:extLst>
          </p:cNvPr>
          <p:cNvCxnSpPr>
            <a:cxnSpLocks/>
          </p:cNvCxnSpPr>
          <p:nvPr/>
        </p:nvCxnSpPr>
        <p:spPr>
          <a:xfrm>
            <a:off x="3788828" y="3359063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DC0F2A9-4ED3-4758-8F98-A46D1D993E5A}"/>
              </a:ext>
            </a:extLst>
          </p:cNvPr>
          <p:cNvCxnSpPr>
            <a:cxnSpLocks/>
          </p:cNvCxnSpPr>
          <p:nvPr/>
        </p:nvCxnSpPr>
        <p:spPr>
          <a:xfrm flipH="1">
            <a:off x="3788827" y="3359063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152379D-D182-4C2E-AB94-A7581F18AB13}"/>
              </a:ext>
            </a:extLst>
          </p:cNvPr>
          <p:cNvCxnSpPr>
            <a:cxnSpLocks/>
          </p:cNvCxnSpPr>
          <p:nvPr/>
        </p:nvCxnSpPr>
        <p:spPr>
          <a:xfrm>
            <a:off x="6036853" y="3359063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E582EC-8C20-47A8-A586-FA4493E2B85E}"/>
              </a:ext>
            </a:extLst>
          </p:cNvPr>
          <p:cNvCxnSpPr>
            <a:cxnSpLocks/>
          </p:cNvCxnSpPr>
          <p:nvPr/>
        </p:nvCxnSpPr>
        <p:spPr>
          <a:xfrm flipH="1">
            <a:off x="6036852" y="3359063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580E255-8635-4044-A6F0-F76C5B0DE132}"/>
              </a:ext>
            </a:extLst>
          </p:cNvPr>
          <p:cNvCxnSpPr>
            <a:cxnSpLocks/>
          </p:cNvCxnSpPr>
          <p:nvPr/>
        </p:nvCxnSpPr>
        <p:spPr>
          <a:xfrm>
            <a:off x="3787710" y="3962142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056A366-E876-4B5C-8722-87A0C5546247}"/>
              </a:ext>
            </a:extLst>
          </p:cNvPr>
          <p:cNvCxnSpPr>
            <a:cxnSpLocks/>
          </p:cNvCxnSpPr>
          <p:nvPr/>
        </p:nvCxnSpPr>
        <p:spPr>
          <a:xfrm flipH="1">
            <a:off x="3787709" y="3962142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E8D4B72-581A-4F40-9115-143924738A55}"/>
              </a:ext>
            </a:extLst>
          </p:cNvPr>
          <p:cNvCxnSpPr>
            <a:cxnSpLocks/>
          </p:cNvCxnSpPr>
          <p:nvPr/>
        </p:nvCxnSpPr>
        <p:spPr>
          <a:xfrm>
            <a:off x="6032716" y="3965644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9D5BE15-B899-4B42-9AE9-A4B5AA1336D9}"/>
              </a:ext>
            </a:extLst>
          </p:cNvPr>
          <p:cNvCxnSpPr>
            <a:cxnSpLocks/>
          </p:cNvCxnSpPr>
          <p:nvPr/>
        </p:nvCxnSpPr>
        <p:spPr>
          <a:xfrm flipH="1">
            <a:off x="6032715" y="3965644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9D91AAB-A7AD-4A10-B721-2C3899E9E15E}"/>
              </a:ext>
            </a:extLst>
          </p:cNvPr>
          <p:cNvCxnSpPr>
            <a:cxnSpLocks/>
          </p:cNvCxnSpPr>
          <p:nvPr/>
        </p:nvCxnSpPr>
        <p:spPr>
          <a:xfrm>
            <a:off x="8091161" y="3929394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A31F13B-BF86-46D4-B3AD-FDA3B27903A6}"/>
              </a:ext>
            </a:extLst>
          </p:cNvPr>
          <p:cNvCxnSpPr>
            <a:cxnSpLocks/>
          </p:cNvCxnSpPr>
          <p:nvPr/>
        </p:nvCxnSpPr>
        <p:spPr>
          <a:xfrm flipH="1">
            <a:off x="8091160" y="3929394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FE2B074-B757-4893-B93F-97CA3DACBCE0}"/>
              </a:ext>
            </a:extLst>
          </p:cNvPr>
          <p:cNvCxnSpPr>
            <a:cxnSpLocks/>
          </p:cNvCxnSpPr>
          <p:nvPr/>
        </p:nvCxnSpPr>
        <p:spPr>
          <a:xfrm>
            <a:off x="8091161" y="3318119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0C0CA0D-A282-4691-B9E8-7D91BAA66D52}"/>
              </a:ext>
            </a:extLst>
          </p:cNvPr>
          <p:cNvCxnSpPr>
            <a:cxnSpLocks/>
          </p:cNvCxnSpPr>
          <p:nvPr/>
        </p:nvCxnSpPr>
        <p:spPr>
          <a:xfrm flipH="1">
            <a:off x="8091160" y="3318119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86373C34-68C1-4218-9077-560038C3E8E0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70F9D31-2293-489C-8C0A-3C2B6B56E68E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79451B-612A-4875-9E37-C114DC94AF74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763C5FB-59E7-46F3-98CF-D02F5253BC83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9925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1B70224-E8CA-44BB-A58F-EAF3EDB22F2C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F5DC8-BFB4-4F1F-9F15-250179ABE51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E5FBB9-57C9-4EDA-A8FE-7AFC248597C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432BF-37A8-4AD2-A875-528D65DECA70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8A138E-4EE9-43D6-8A51-BEB9FF6B0B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8A6F73-8A81-4816-8562-5DD27C6D2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40798-8FD2-4D29-9EDB-4809CDEC1EE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47BF89-84D5-4061-9C73-185CB1E49751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3F9255-93E8-4A79-A95F-70EFEB56D6B6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049B7C-9FB4-4D5A-9E1D-8AABBA1841A7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B9D506-FC41-4539-AFCC-7A0C5C8E01D7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Services Settings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0097C9-251A-4F27-B365-C4AC026ACB7F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Professional Details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E09FDD-5575-41F5-91F3-428BE622C58B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Equipment Preferences</a:t>
            </a:r>
            <a:endParaRPr 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092A5D-CA47-4D2B-AF4C-352B89FAEBA0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Availability</a:t>
            </a:r>
            <a:endParaRPr lang="en-US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FE3252B-242B-4408-8DB2-901E374F2C9D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E292308-98E8-4B13-B1E2-C7AD7FB30554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FB262C-ACC6-475D-B921-71BFD3BF90EA}"/>
              </a:ext>
            </a:extLst>
          </p:cNvPr>
          <p:cNvSpPr/>
          <p:nvPr/>
        </p:nvSpPr>
        <p:spPr>
          <a:xfrm>
            <a:off x="2984316" y="1257299"/>
            <a:ext cx="8131359" cy="848360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986EAA7-B7DE-489A-9550-90A814BF1948}"/>
              </a:ext>
            </a:extLst>
          </p:cNvPr>
          <p:cNvSpPr/>
          <p:nvPr/>
        </p:nvSpPr>
        <p:spPr>
          <a:xfrm>
            <a:off x="3385210" y="1596699"/>
            <a:ext cx="144850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Offered Services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312DFE-FC61-4182-999A-A74CE437DC25}"/>
              </a:ext>
            </a:extLst>
          </p:cNvPr>
          <p:cNvSpPr/>
          <p:nvPr/>
        </p:nvSpPr>
        <p:spPr>
          <a:xfrm>
            <a:off x="3405393" y="1970841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Thai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1CE0EB-EC92-4981-8EFD-F2C125A04AE2}"/>
              </a:ext>
            </a:extLst>
          </p:cNvPr>
          <p:cNvSpPr/>
          <p:nvPr/>
        </p:nvSpPr>
        <p:spPr>
          <a:xfrm>
            <a:off x="3434360" y="2358909"/>
            <a:ext cx="1807063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Relaxing Oil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5ACE07-E9F1-4C83-B535-354B803DED5F}"/>
              </a:ext>
            </a:extLst>
          </p:cNvPr>
          <p:cNvSpPr/>
          <p:nvPr/>
        </p:nvSpPr>
        <p:spPr>
          <a:xfrm>
            <a:off x="3434360" y="2742515"/>
            <a:ext cx="192261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Deep Tissue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9DBEC0-FEA5-44F7-9E33-E0F8F0E0FCEF}"/>
              </a:ext>
            </a:extLst>
          </p:cNvPr>
          <p:cNvSpPr/>
          <p:nvPr/>
        </p:nvSpPr>
        <p:spPr>
          <a:xfrm>
            <a:off x="3434360" y="3144228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Slimming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2E4CAA-9F59-4951-BD93-C2FBA3582EA5}"/>
              </a:ext>
            </a:extLst>
          </p:cNvPr>
          <p:cNvSpPr/>
          <p:nvPr/>
        </p:nvSpPr>
        <p:spPr>
          <a:xfrm>
            <a:off x="3430796" y="3543741"/>
            <a:ext cx="2103973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Jet Lag Recovery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71B092-F7E6-41AB-8D00-94AEB0898C80}"/>
              </a:ext>
            </a:extLst>
          </p:cNvPr>
          <p:cNvSpPr/>
          <p:nvPr/>
        </p:nvSpPr>
        <p:spPr>
          <a:xfrm>
            <a:off x="3404613" y="3943255"/>
            <a:ext cx="17773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Myofascial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46F790-DA7F-46C4-9FBD-B7BC775D9BCB}"/>
              </a:ext>
            </a:extLst>
          </p:cNvPr>
          <p:cNvSpPr/>
          <p:nvPr/>
        </p:nvSpPr>
        <p:spPr>
          <a:xfrm>
            <a:off x="3431311" y="4326861"/>
            <a:ext cx="1889158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Pregnancy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66DBFA-4CF2-487B-BBA4-9D0872069C0E}"/>
              </a:ext>
            </a:extLst>
          </p:cNvPr>
          <p:cNvSpPr/>
          <p:nvPr/>
        </p:nvSpPr>
        <p:spPr>
          <a:xfrm>
            <a:off x="3430796" y="4709932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6287A7-2049-4A72-A471-44D11C7ECA82}"/>
              </a:ext>
            </a:extLst>
          </p:cNvPr>
          <p:cNvSpPr/>
          <p:nvPr/>
        </p:nvSpPr>
        <p:spPr>
          <a:xfrm>
            <a:off x="3430796" y="5086503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834843-DD3A-4B5E-9B2D-6E7E17F3B2EB}"/>
              </a:ext>
            </a:extLst>
          </p:cNvPr>
          <p:cNvSpPr/>
          <p:nvPr/>
        </p:nvSpPr>
        <p:spPr>
          <a:xfrm>
            <a:off x="3430796" y="5476609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Body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282715-584A-4967-B6D3-1F38E748B79C}"/>
              </a:ext>
            </a:extLst>
          </p:cNvPr>
          <p:cNvSpPr/>
          <p:nvPr/>
        </p:nvSpPr>
        <p:spPr>
          <a:xfrm>
            <a:off x="3430796" y="5862086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Facial Treatment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BA5CFB-B732-4179-919D-46BB3197FEFD}"/>
              </a:ext>
            </a:extLst>
          </p:cNvPr>
          <p:cNvSpPr/>
          <p:nvPr/>
        </p:nvSpPr>
        <p:spPr>
          <a:xfrm>
            <a:off x="3430796" y="6247333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Manicure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013E26B-965E-435D-8187-2132164736FF}"/>
              </a:ext>
            </a:extLst>
          </p:cNvPr>
          <p:cNvSpPr/>
          <p:nvPr/>
        </p:nvSpPr>
        <p:spPr>
          <a:xfrm>
            <a:off x="3430796" y="6624331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Pedicure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BA6C4FA-7F22-4D26-A688-23A7286370FD}"/>
              </a:ext>
            </a:extLst>
          </p:cNvPr>
          <p:cNvSpPr/>
          <p:nvPr/>
        </p:nvSpPr>
        <p:spPr>
          <a:xfrm>
            <a:off x="3430796" y="6986607"/>
            <a:ext cx="1930646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Yoga Personal Training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C768365-2B10-41B6-A86E-4FB40624A930}"/>
              </a:ext>
            </a:extLst>
          </p:cNvPr>
          <p:cNvSpPr/>
          <p:nvPr/>
        </p:nvSpPr>
        <p:spPr>
          <a:xfrm>
            <a:off x="5579920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6DA99D-2F8F-4B55-B317-8F115610B7F3}"/>
              </a:ext>
            </a:extLst>
          </p:cNvPr>
          <p:cNvSpPr/>
          <p:nvPr/>
        </p:nvSpPr>
        <p:spPr>
          <a:xfrm>
            <a:off x="6483969" y="202970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9AB721F-16AE-4A6D-BCCE-0A3C054827CD}"/>
              </a:ext>
            </a:extLst>
          </p:cNvPr>
          <p:cNvSpPr/>
          <p:nvPr/>
        </p:nvSpPr>
        <p:spPr>
          <a:xfrm>
            <a:off x="6698995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25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D5ABCCA-D6BE-4D7C-838E-47E6AB54ED4C}"/>
              </a:ext>
            </a:extLst>
          </p:cNvPr>
          <p:cNvSpPr/>
          <p:nvPr/>
        </p:nvSpPr>
        <p:spPr>
          <a:xfrm>
            <a:off x="7280306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6580604-C979-45C8-AA1A-3763A6B5970E}"/>
              </a:ext>
            </a:extLst>
          </p:cNvPr>
          <p:cNvSpPr/>
          <p:nvPr/>
        </p:nvSpPr>
        <p:spPr>
          <a:xfrm>
            <a:off x="8403607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40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D1FA43-4497-45FD-890B-C91BA75AD960}"/>
              </a:ext>
            </a:extLst>
          </p:cNvPr>
          <p:cNvSpPr/>
          <p:nvPr/>
        </p:nvSpPr>
        <p:spPr>
          <a:xfrm>
            <a:off x="8990275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0781357-F528-4D65-94EB-C252C0CA3EED}"/>
              </a:ext>
            </a:extLst>
          </p:cNvPr>
          <p:cNvSpPr/>
          <p:nvPr/>
        </p:nvSpPr>
        <p:spPr>
          <a:xfrm>
            <a:off x="10113576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50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3CB014-616C-4BA8-9547-4393FC5E964D}"/>
              </a:ext>
            </a:extLst>
          </p:cNvPr>
          <p:cNvSpPr/>
          <p:nvPr/>
        </p:nvSpPr>
        <p:spPr>
          <a:xfrm>
            <a:off x="8184355" y="202970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6AE2C6F-A70D-4C7C-886D-710C6CC93368}"/>
              </a:ext>
            </a:extLst>
          </p:cNvPr>
          <p:cNvSpPr/>
          <p:nvPr/>
        </p:nvSpPr>
        <p:spPr>
          <a:xfrm>
            <a:off x="9890937" y="202021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4BF8F6C-2F30-4574-85CA-4F466725AF86}"/>
              </a:ext>
            </a:extLst>
          </p:cNvPr>
          <p:cNvSpPr/>
          <p:nvPr/>
        </p:nvSpPr>
        <p:spPr>
          <a:xfrm>
            <a:off x="5579920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32FCD59-94F7-4022-B7CC-51B45C13DF4A}"/>
              </a:ext>
            </a:extLst>
          </p:cNvPr>
          <p:cNvSpPr/>
          <p:nvPr/>
        </p:nvSpPr>
        <p:spPr>
          <a:xfrm>
            <a:off x="6483969" y="242850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5241617-6455-4664-8B3F-FC10CEB37A75}"/>
              </a:ext>
            </a:extLst>
          </p:cNvPr>
          <p:cNvSpPr/>
          <p:nvPr/>
        </p:nvSpPr>
        <p:spPr>
          <a:xfrm>
            <a:off x="6698995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60C9F53A-643E-4ABD-8535-B5CCAC7216F7}"/>
              </a:ext>
            </a:extLst>
          </p:cNvPr>
          <p:cNvSpPr/>
          <p:nvPr/>
        </p:nvSpPr>
        <p:spPr>
          <a:xfrm>
            <a:off x="7280306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5C59303-307D-40FD-9C73-A46EABA8C4EB}"/>
              </a:ext>
            </a:extLst>
          </p:cNvPr>
          <p:cNvSpPr/>
          <p:nvPr/>
        </p:nvSpPr>
        <p:spPr>
          <a:xfrm>
            <a:off x="8403607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1102D37-FC5F-4AB5-AE6D-29785CDB4117}"/>
              </a:ext>
            </a:extLst>
          </p:cNvPr>
          <p:cNvSpPr/>
          <p:nvPr/>
        </p:nvSpPr>
        <p:spPr>
          <a:xfrm>
            <a:off x="8990275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2AA18E0-C26A-45EB-BEBD-FABEBD9044F9}"/>
              </a:ext>
            </a:extLst>
          </p:cNvPr>
          <p:cNvSpPr/>
          <p:nvPr/>
        </p:nvSpPr>
        <p:spPr>
          <a:xfrm>
            <a:off x="10113576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D859A53-46FB-4F78-BAC6-4FF66F6B85DB}"/>
              </a:ext>
            </a:extLst>
          </p:cNvPr>
          <p:cNvSpPr/>
          <p:nvPr/>
        </p:nvSpPr>
        <p:spPr>
          <a:xfrm>
            <a:off x="8184355" y="242850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E49D53F-682A-42E4-B70F-0B8D518201BB}"/>
              </a:ext>
            </a:extLst>
          </p:cNvPr>
          <p:cNvSpPr/>
          <p:nvPr/>
        </p:nvSpPr>
        <p:spPr>
          <a:xfrm>
            <a:off x="9890937" y="24190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D7705CC-3F9D-40AB-817C-BD8382CE27B4}"/>
              </a:ext>
            </a:extLst>
          </p:cNvPr>
          <p:cNvSpPr/>
          <p:nvPr/>
        </p:nvSpPr>
        <p:spPr>
          <a:xfrm>
            <a:off x="5579920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E89BB21-46F6-412F-A933-731174C799AD}"/>
              </a:ext>
            </a:extLst>
          </p:cNvPr>
          <p:cNvSpPr/>
          <p:nvPr/>
        </p:nvSpPr>
        <p:spPr>
          <a:xfrm>
            <a:off x="6483969" y="28299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D43BC62-79FF-4A57-AA6D-B8A3DB68BFEC}"/>
              </a:ext>
            </a:extLst>
          </p:cNvPr>
          <p:cNvSpPr/>
          <p:nvPr/>
        </p:nvSpPr>
        <p:spPr>
          <a:xfrm>
            <a:off x="6698995" y="2765395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1B56F697-0E0D-4120-9D23-645C4A6DC85F}"/>
              </a:ext>
            </a:extLst>
          </p:cNvPr>
          <p:cNvSpPr/>
          <p:nvPr/>
        </p:nvSpPr>
        <p:spPr>
          <a:xfrm>
            <a:off x="7280306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F3A6C3CE-EC5B-4BD8-A259-6068CF95BE38}"/>
              </a:ext>
            </a:extLst>
          </p:cNvPr>
          <p:cNvSpPr/>
          <p:nvPr/>
        </p:nvSpPr>
        <p:spPr>
          <a:xfrm>
            <a:off x="8403607" y="2765395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35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A48C19C-707C-4203-8789-0BFB8F2E9052}"/>
              </a:ext>
            </a:extLst>
          </p:cNvPr>
          <p:cNvSpPr/>
          <p:nvPr/>
        </p:nvSpPr>
        <p:spPr>
          <a:xfrm>
            <a:off x="8990275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DA33D66F-A6F8-4FC3-9281-E1EBA59AC467}"/>
              </a:ext>
            </a:extLst>
          </p:cNvPr>
          <p:cNvSpPr/>
          <p:nvPr/>
        </p:nvSpPr>
        <p:spPr>
          <a:xfrm>
            <a:off x="10113576" y="2765395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F236870-1156-4378-9C6C-286C94D3C147}"/>
              </a:ext>
            </a:extLst>
          </p:cNvPr>
          <p:cNvSpPr/>
          <p:nvPr/>
        </p:nvSpPr>
        <p:spPr>
          <a:xfrm>
            <a:off x="8184355" y="28299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9A4592-74B0-4AD4-9782-74040B734E40}"/>
              </a:ext>
            </a:extLst>
          </p:cNvPr>
          <p:cNvSpPr/>
          <p:nvPr/>
        </p:nvSpPr>
        <p:spPr>
          <a:xfrm>
            <a:off x="9890937" y="2820450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23E63DE-5A91-4906-825C-C266B9F473C6}"/>
              </a:ext>
            </a:extLst>
          </p:cNvPr>
          <p:cNvSpPr/>
          <p:nvPr/>
        </p:nvSpPr>
        <p:spPr>
          <a:xfrm>
            <a:off x="5579920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AAF22A-BB73-4C55-B1E9-511256F0181E}"/>
              </a:ext>
            </a:extLst>
          </p:cNvPr>
          <p:cNvSpPr/>
          <p:nvPr/>
        </p:nvSpPr>
        <p:spPr>
          <a:xfrm>
            <a:off x="6483969" y="31993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AA1E3B7-113D-4A4D-A755-3A83C4D7E0B4}"/>
              </a:ext>
            </a:extLst>
          </p:cNvPr>
          <p:cNvSpPr/>
          <p:nvPr/>
        </p:nvSpPr>
        <p:spPr>
          <a:xfrm>
            <a:off x="6698995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FB91F4B-92FD-4B52-8DB0-C70F87F01811}"/>
              </a:ext>
            </a:extLst>
          </p:cNvPr>
          <p:cNvSpPr/>
          <p:nvPr/>
        </p:nvSpPr>
        <p:spPr>
          <a:xfrm>
            <a:off x="7280306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F217CAB-1CCA-45B8-89E1-8F02360D18CF}"/>
              </a:ext>
            </a:extLst>
          </p:cNvPr>
          <p:cNvSpPr/>
          <p:nvPr/>
        </p:nvSpPr>
        <p:spPr>
          <a:xfrm>
            <a:off x="8403607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9E1B8C6-60CF-4913-906C-6F5D7ECD021D}"/>
              </a:ext>
            </a:extLst>
          </p:cNvPr>
          <p:cNvSpPr/>
          <p:nvPr/>
        </p:nvSpPr>
        <p:spPr>
          <a:xfrm>
            <a:off x="8990275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3600B72-0156-43B3-84EE-5539D9C2A642}"/>
              </a:ext>
            </a:extLst>
          </p:cNvPr>
          <p:cNvSpPr/>
          <p:nvPr/>
        </p:nvSpPr>
        <p:spPr>
          <a:xfrm>
            <a:off x="10113576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C113C07-6195-4443-81B8-5F7598D7AFAD}"/>
              </a:ext>
            </a:extLst>
          </p:cNvPr>
          <p:cNvSpPr/>
          <p:nvPr/>
        </p:nvSpPr>
        <p:spPr>
          <a:xfrm>
            <a:off x="8184355" y="31993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C38F405-1315-4058-B57B-CE316FB248E9}"/>
              </a:ext>
            </a:extLst>
          </p:cNvPr>
          <p:cNvSpPr/>
          <p:nvPr/>
        </p:nvSpPr>
        <p:spPr>
          <a:xfrm>
            <a:off x="9890937" y="318983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994798E5-046A-42D1-8EB8-34BA6410FC3B}"/>
              </a:ext>
            </a:extLst>
          </p:cNvPr>
          <p:cNvSpPr/>
          <p:nvPr/>
        </p:nvSpPr>
        <p:spPr>
          <a:xfrm>
            <a:off x="5587779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322281A-74A5-4CF9-B535-A3CA0BA125E4}"/>
              </a:ext>
            </a:extLst>
          </p:cNvPr>
          <p:cNvSpPr/>
          <p:nvPr/>
        </p:nvSpPr>
        <p:spPr>
          <a:xfrm>
            <a:off x="6491828" y="360828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45DC38CD-508B-414D-86EA-AE8AD1C3810A}"/>
              </a:ext>
            </a:extLst>
          </p:cNvPr>
          <p:cNvSpPr/>
          <p:nvPr/>
        </p:nvSpPr>
        <p:spPr>
          <a:xfrm>
            <a:off x="6706854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B07D029F-E7E9-4A34-80CE-CF74BA397D21}"/>
              </a:ext>
            </a:extLst>
          </p:cNvPr>
          <p:cNvSpPr/>
          <p:nvPr/>
        </p:nvSpPr>
        <p:spPr>
          <a:xfrm>
            <a:off x="7288165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4B65D7-0914-4AC9-99EC-057CBC31FF99}"/>
              </a:ext>
            </a:extLst>
          </p:cNvPr>
          <p:cNvSpPr/>
          <p:nvPr/>
        </p:nvSpPr>
        <p:spPr>
          <a:xfrm>
            <a:off x="8411466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1FF3D5B2-C12B-4663-AE00-BBE933C2A072}"/>
              </a:ext>
            </a:extLst>
          </p:cNvPr>
          <p:cNvSpPr/>
          <p:nvPr/>
        </p:nvSpPr>
        <p:spPr>
          <a:xfrm>
            <a:off x="8998134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54AF59B3-CB3C-4EF8-9842-F9E698B51F7B}"/>
              </a:ext>
            </a:extLst>
          </p:cNvPr>
          <p:cNvSpPr/>
          <p:nvPr/>
        </p:nvSpPr>
        <p:spPr>
          <a:xfrm>
            <a:off x="10121435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E193B00-965F-47AC-A32C-F131C110008D}"/>
              </a:ext>
            </a:extLst>
          </p:cNvPr>
          <p:cNvSpPr/>
          <p:nvPr/>
        </p:nvSpPr>
        <p:spPr>
          <a:xfrm>
            <a:off x="8192214" y="360828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F965B69-08E2-4E27-A460-77C29CF29008}"/>
              </a:ext>
            </a:extLst>
          </p:cNvPr>
          <p:cNvSpPr/>
          <p:nvPr/>
        </p:nvSpPr>
        <p:spPr>
          <a:xfrm>
            <a:off x="9898796" y="359879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14A0CB7-0316-47C7-A64D-2B774955D034}"/>
              </a:ext>
            </a:extLst>
          </p:cNvPr>
          <p:cNvSpPr/>
          <p:nvPr/>
        </p:nvSpPr>
        <p:spPr>
          <a:xfrm>
            <a:off x="5587779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BA0370-B1B3-4B1B-B4BF-803A05E2AC9E}"/>
              </a:ext>
            </a:extLst>
          </p:cNvPr>
          <p:cNvSpPr/>
          <p:nvPr/>
        </p:nvSpPr>
        <p:spPr>
          <a:xfrm>
            <a:off x="6491828" y="401074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669AF4FB-2E1C-4FC3-A54C-B48B9D3750B9}"/>
              </a:ext>
            </a:extLst>
          </p:cNvPr>
          <p:cNvSpPr/>
          <p:nvPr/>
        </p:nvSpPr>
        <p:spPr>
          <a:xfrm>
            <a:off x="6706854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B5D0240D-D4AF-45B4-B796-2237D0A4DAC5}"/>
              </a:ext>
            </a:extLst>
          </p:cNvPr>
          <p:cNvSpPr/>
          <p:nvPr/>
        </p:nvSpPr>
        <p:spPr>
          <a:xfrm>
            <a:off x="7288165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95CD0B9-822F-411C-A039-4DA2C78514FE}"/>
              </a:ext>
            </a:extLst>
          </p:cNvPr>
          <p:cNvSpPr/>
          <p:nvPr/>
        </p:nvSpPr>
        <p:spPr>
          <a:xfrm>
            <a:off x="8411466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C70687B-D824-4B10-A189-9E78F2256384}"/>
              </a:ext>
            </a:extLst>
          </p:cNvPr>
          <p:cNvSpPr/>
          <p:nvPr/>
        </p:nvSpPr>
        <p:spPr>
          <a:xfrm>
            <a:off x="8998134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9CCF02A-796B-44A2-82F1-C34E0FF4D2E1}"/>
              </a:ext>
            </a:extLst>
          </p:cNvPr>
          <p:cNvSpPr/>
          <p:nvPr/>
        </p:nvSpPr>
        <p:spPr>
          <a:xfrm>
            <a:off x="10121435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2B7A9FA-B82E-4844-A81F-84C45B6BAE1C}"/>
              </a:ext>
            </a:extLst>
          </p:cNvPr>
          <p:cNvSpPr/>
          <p:nvPr/>
        </p:nvSpPr>
        <p:spPr>
          <a:xfrm>
            <a:off x="8192214" y="401074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1C78766-F700-428B-B82F-8600BFD2683E}"/>
              </a:ext>
            </a:extLst>
          </p:cNvPr>
          <p:cNvSpPr/>
          <p:nvPr/>
        </p:nvSpPr>
        <p:spPr>
          <a:xfrm>
            <a:off x="9898796" y="400125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680E72E-EF73-4B41-8F51-5D852442D6BA}"/>
              </a:ext>
            </a:extLst>
          </p:cNvPr>
          <p:cNvSpPr/>
          <p:nvPr/>
        </p:nvSpPr>
        <p:spPr>
          <a:xfrm>
            <a:off x="5587779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B97DC2-C3A0-44D8-A0A9-29FC67CA329D}"/>
              </a:ext>
            </a:extLst>
          </p:cNvPr>
          <p:cNvSpPr/>
          <p:nvPr/>
        </p:nvSpPr>
        <p:spPr>
          <a:xfrm>
            <a:off x="6491828" y="439140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DFAEBBA6-9937-4B87-8D9A-5A6E5A865799}"/>
              </a:ext>
            </a:extLst>
          </p:cNvPr>
          <p:cNvSpPr/>
          <p:nvPr/>
        </p:nvSpPr>
        <p:spPr>
          <a:xfrm>
            <a:off x="6706854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167A2E79-1397-4379-95F4-FC16D6BAD320}"/>
              </a:ext>
            </a:extLst>
          </p:cNvPr>
          <p:cNvSpPr/>
          <p:nvPr/>
        </p:nvSpPr>
        <p:spPr>
          <a:xfrm>
            <a:off x="7288165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AA897C5E-F7EF-449C-B416-7E4425FD9270}"/>
              </a:ext>
            </a:extLst>
          </p:cNvPr>
          <p:cNvSpPr/>
          <p:nvPr/>
        </p:nvSpPr>
        <p:spPr>
          <a:xfrm>
            <a:off x="8411466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5D28D55-CC4F-4CB9-9E75-71188ED0CF55}"/>
              </a:ext>
            </a:extLst>
          </p:cNvPr>
          <p:cNvSpPr/>
          <p:nvPr/>
        </p:nvSpPr>
        <p:spPr>
          <a:xfrm>
            <a:off x="8998134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8D2AB30-C3BA-4A6E-A2FC-64A5C5D4BB74}"/>
              </a:ext>
            </a:extLst>
          </p:cNvPr>
          <p:cNvSpPr/>
          <p:nvPr/>
        </p:nvSpPr>
        <p:spPr>
          <a:xfrm>
            <a:off x="10121435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A0BDCCF-E536-4234-B95E-541A036E907C}"/>
              </a:ext>
            </a:extLst>
          </p:cNvPr>
          <p:cNvSpPr/>
          <p:nvPr/>
        </p:nvSpPr>
        <p:spPr>
          <a:xfrm>
            <a:off x="8192214" y="439140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D728313-230F-4A73-BB4B-8DB40A1D10C2}"/>
              </a:ext>
            </a:extLst>
          </p:cNvPr>
          <p:cNvSpPr/>
          <p:nvPr/>
        </p:nvSpPr>
        <p:spPr>
          <a:xfrm>
            <a:off x="9898796" y="438191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EA99F03E-78FF-4237-8ADF-91B010E6044D}"/>
              </a:ext>
            </a:extLst>
          </p:cNvPr>
          <p:cNvSpPr/>
          <p:nvPr/>
        </p:nvSpPr>
        <p:spPr>
          <a:xfrm>
            <a:off x="5595638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23CF72F-E448-49C2-AAA8-E4FBF23C5BB2}"/>
              </a:ext>
            </a:extLst>
          </p:cNvPr>
          <p:cNvSpPr/>
          <p:nvPr/>
        </p:nvSpPr>
        <p:spPr>
          <a:xfrm>
            <a:off x="6499687" y="47720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064C8B60-9079-4907-9787-A288F78ACE0E}"/>
              </a:ext>
            </a:extLst>
          </p:cNvPr>
          <p:cNvSpPr/>
          <p:nvPr/>
        </p:nvSpPr>
        <p:spPr>
          <a:xfrm>
            <a:off x="6714713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F22AAD34-D8F2-4F84-9AD2-382DA41F9174}"/>
              </a:ext>
            </a:extLst>
          </p:cNvPr>
          <p:cNvSpPr/>
          <p:nvPr/>
        </p:nvSpPr>
        <p:spPr>
          <a:xfrm>
            <a:off x="7296024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154C5C61-8AFF-4476-B10F-9B2CF0AA3AE2}"/>
              </a:ext>
            </a:extLst>
          </p:cNvPr>
          <p:cNvSpPr/>
          <p:nvPr/>
        </p:nvSpPr>
        <p:spPr>
          <a:xfrm>
            <a:off x="8419325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D05101F6-1B6F-4E4C-9F02-3D80A744629D}"/>
              </a:ext>
            </a:extLst>
          </p:cNvPr>
          <p:cNvSpPr/>
          <p:nvPr/>
        </p:nvSpPr>
        <p:spPr>
          <a:xfrm>
            <a:off x="9005993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C86C4344-3C37-4169-9130-0C021E7430DF}"/>
              </a:ext>
            </a:extLst>
          </p:cNvPr>
          <p:cNvSpPr/>
          <p:nvPr/>
        </p:nvSpPr>
        <p:spPr>
          <a:xfrm>
            <a:off x="10129294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7C3380-9E1D-455D-B518-D71952EDBA63}"/>
              </a:ext>
            </a:extLst>
          </p:cNvPr>
          <p:cNvSpPr/>
          <p:nvPr/>
        </p:nvSpPr>
        <p:spPr>
          <a:xfrm>
            <a:off x="8200073" y="47720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A659BCD-D671-4A96-9647-C90FA9F5CCB5}"/>
              </a:ext>
            </a:extLst>
          </p:cNvPr>
          <p:cNvSpPr/>
          <p:nvPr/>
        </p:nvSpPr>
        <p:spPr>
          <a:xfrm>
            <a:off x="9906655" y="476257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9725E5AD-A4AF-4D51-9ADB-027C297328D0}"/>
              </a:ext>
            </a:extLst>
          </p:cNvPr>
          <p:cNvSpPr/>
          <p:nvPr/>
        </p:nvSpPr>
        <p:spPr>
          <a:xfrm>
            <a:off x="5595638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136CA7B-AD9B-4923-922E-35B08A5DFD88}"/>
              </a:ext>
            </a:extLst>
          </p:cNvPr>
          <p:cNvSpPr/>
          <p:nvPr/>
        </p:nvSpPr>
        <p:spPr>
          <a:xfrm>
            <a:off x="6499687" y="515406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1EB3F8B0-1B69-4728-948C-6BC3AEA01D54}"/>
              </a:ext>
            </a:extLst>
          </p:cNvPr>
          <p:cNvSpPr/>
          <p:nvPr/>
        </p:nvSpPr>
        <p:spPr>
          <a:xfrm>
            <a:off x="6714713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85DEDFF9-58F5-4B4C-B318-BA144172FCC9}"/>
              </a:ext>
            </a:extLst>
          </p:cNvPr>
          <p:cNvSpPr/>
          <p:nvPr/>
        </p:nvSpPr>
        <p:spPr>
          <a:xfrm>
            <a:off x="7296024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4767BC3-699E-4B98-A1D5-8D28001A71CF}"/>
              </a:ext>
            </a:extLst>
          </p:cNvPr>
          <p:cNvSpPr/>
          <p:nvPr/>
        </p:nvSpPr>
        <p:spPr>
          <a:xfrm>
            <a:off x="8419325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7276447-C4E7-4BFB-90A5-3A60B04BB265}"/>
              </a:ext>
            </a:extLst>
          </p:cNvPr>
          <p:cNvSpPr/>
          <p:nvPr/>
        </p:nvSpPr>
        <p:spPr>
          <a:xfrm>
            <a:off x="9005993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4070A6-2160-45E7-A800-3B5F17D8B03B}"/>
              </a:ext>
            </a:extLst>
          </p:cNvPr>
          <p:cNvSpPr/>
          <p:nvPr/>
        </p:nvSpPr>
        <p:spPr>
          <a:xfrm>
            <a:off x="10129294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C2667F7-9115-42EA-BB9A-13C9EE58B5D4}"/>
              </a:ext>
            </a:extLst>
          </p:cNvPr>
          <p:cNvSpPr/>
          <p:nvPr/>
        </p:nvSpPr>
        <p:spPr>
          <a:xfrm>
            <a:off x="8200073" y="515406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DC6198C-59DE-465B-A1FF-F0F104EE253E}"/>
              </a:ext>
            </a:extLst>
          </p:cNvPr>
          <p:cNvSpPr/>
          <p:nvPr/>
        </p:nvSpPr>
        <p:spPr>
          <a:xfrm>
            <a:off x="9906655" y="514457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30A58BA0-4A65-4E0B-A8CE-D185D1F9233D}"/>
              </a:ext>
            </a:extLst>
          </p:cNvPr>
          <p:cNvSpPr/>
          <p:nvPr/>
        </p:nvSpPr>
        <p:spPr>
          <a:xfrm>
            <a:off x="5603497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FB0118F-CA40-4DC5-B43F-F6A2E2DD84BC}"/>
              </a:ext>
            </a:extLst>
          </p:cNvPr>
          <p:cNvSpPr/>
          <p:nvPr/>
        </p:nvSpPr>
        <p:spPr>
          <a:xfrm>
            <a:off x="6507546" y="55347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B353E5F0-0B02-44AD-AA98-40B6831FB4AC}"/>
              </a:ext>
            </a:extLst>
          </p:cNvPr>
          <p:cNvSpPr/>
          <p:nvPr/>
        </p:nvSpPr>
        <p:spPr>
          <a:xfrm>
            <a:off x="6722572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34FE43A6-E3C3-4297-AF58-1DB8D533C28C}"/>
              </a:ext>
            </a:extLst>
          </p:cNvPr>
          <p:cNvSpPr/>
          <p:nvPr/>
        </p:nvSpPr>
        <p:spPr>
          <a:xfrm>
            <a:off x="7303883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8E4BC016-96C4-41C7-A4B3-24506AE35D94}"/>
              </a:ext>
            </a:extLst>
          </p:cNvPr>
          <p:cNvSpPr/>
          <p:nvPr/>
        </p:nvSpPr>
        <p:spPr>
          <a:xfrm>
            <a:off x="8427184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470A657C-AD0C-4473-9D5F-8F3B9F603E16}"/>
              </a:ext>
            </a:extLst>
          </p:cNvPr>
          <p:cNvSpPr/>
          <p:nvPr/>
        </p:nvSpPr>
        <p:spPr>
          <a:xfrm>
            <a:off x="9013852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A1D520E3-1295-4704-9B5C-F978D1BAD44B}"/>
              </a:ext>
            </a:extLst>
          </p:cNvPr>
          <p:cNvSpPr/>
          <p:nvPr/>
        </p:nvSpPr>
        <p:spPr>
          <a:xfrm>
            <a:off x="10137153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20E27D0-A63F-47A1-A678-4202E16AD450}"/>
              </a:ext>
            </a:extLst>
          </p:cNvPr>
          <p:cNvSpPr/>
          <p:nvPr/>
        </p:nvSpPr>
        <p:spPr>
          <a:xfrm>
            <a:off x="8207932" y="55347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33A9042-A0F5-468F-86A7-AF25514B5383}"/>
              </a:ext>
            </a:extLst>
          </p:cNvPr>
          <p:cNvSpPr/>
          <p:nvPr/>
        </p:nvSpPr>
        <p:spPr>
          <a:xfrm>
            <a:off x="9914514" y="55252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CB5648C5-8279-478B-A40A-5FD107B71420}"/>
              </a:ext>
            </a:extLst>
          </p:cNvPr>
          <p:cNvSpPr/>
          <p:nvPr/>
        </p:nvSpPr>
        <p:spPr>
          <a:xfrm>
            <a:off x="5603497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BC6B2EC-DB48-42FA-BD0C-139BA9CD07F5}"/>
              </a:ext>
            </a:extLst>
          </p:cNvPr>
          <p:cNvSpPr/>
          <p:nvPr/>
        </p:nvSpPr>
        <p:spPr>
          <a:xfrm>
            <a:off x="6507546" y="593584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43E11084-6FB1-41D2-9421-5D803A26BA62}"/>
              </a:ext>
            </a:extLst>
          </p:cNvPr>
          <p:cNvSpPr/>
          <p:nvPr/>
        </p:nvSpPr>
        <p:spPr>
          <a:xfrm>
            <a:off x="6722572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38A01C33-1D92-45C5-8737-C7DD50A7053A}"/>
              </a:ext>
            </a:extLst>
          </p:cNvPr>
          <p:cNvSpPr/>
          <p:nvPr/>
        </p:nvSpPr>
        <p:spPr>
          <a:xfrm>
            <a:off x="7303883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9565A9B-0EC1-4090-9F63-90DE57CDB243}"/>
              </a:ext>
            </a:extLst>
          </p:cNvPr>
          <p:cNvSpPr/>
          <p:nvPr/>
        </p:nvSpPr>
        <p:spPr>
          <a:xfrm>
            <a:off x="8427184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1497C6DE-889D-4655-9ACB-14AA1752DB58}"/>
              </a:ext>
            </a:extLst>
          </p:cNvPr>
          <p:cNvSpPr/>
          <p:nvPr/>
        </p:nvSpPr>
        <p:spPr>
          <a:xfrm>
            <a:off x="9013852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CFFE9C1A-A069-45E1-A164-7EC4C2997395}"/>
              </a:ext>
            </a:extLst>
          </p:cNvPr>
          <p:cNvSpPr/>
          <p:nvPr/>
        </p:nvSpPr>
        <p:spPr>
          <a:xfrm>
            <a:off x="10137153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D9B02C0-B909-4F4F-A8B8-65760D5EFC10}"/>
              </a:ext>
            </a:extLst>
          </p:cNvPr>
          <p:cNvSpPr/>
          <p:nvPr/>
        </p:nvSpPr>
        <p:spPr>
          <a:xfrm>
            <a:off x="8207932" y="593584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6A733FE-4BBD-4372-BC30-68D828A73636}"/>
              </a:ext>
            </a:extLst>
          </p:cNvPr>
          <p:cNvSpPr/>
          <p:nvPr/>
        </p:nvSpPr>
        <p:spPr>
          <a:xfrm>
            <a:off x="9914514" y="592635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CD37455B-2ED8-426D-9069-DA9EF6007F6F}"/>
              </a:ext>
            </a:extLst>
          </p:cNvPr>
          <p:cNvSpPr/>
          <p:nvPr/>
        </p:nvSpPr>
        <p:spPr>
          <a:xfrm>
            <a:off x="5602482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88CB10F-FB43-4B9E-B829-71FBAB78D30C}"/>
              </a:ext>
            </a:extLst>
          </p:cNvPr>
          <p:cNvSpPr/>
          <p:nvPr/>
        </p:nvSpPr>
        <p:spPr>
          <a:xfrm>
            <a:off x="6506531" y="630343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26B84B32-4473-4482-9B26-7F7C9B200AD8}"/>
              </a:ext>
            </a:extLst>
          </p:cNvPr>
          <p:cNvSpPr/>
          <p:nvPr/>
        </p:nvSpPr>
        <p:spPr>
          <a:xfrm>
            <a:off x="6721557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2074E821-1BE0-457C-8427-525BFECEF90A}"/>
              </a:ext>
            </a:extLst>
          </p:cNvPr>
          <p:cNvSpPr/>
          <p:nvPr/>
        </p:nvSpPr>
        <p:spPr>
          <a:xfrm>
            <a:off x="7302868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A5A5CB20-1C68-4916-80AD-6FF6CE365DFE}"/>
              </a:ext>
            </a:extLst>
          </p:cNvPr>
          <p:cNvSpPr/>
          <p:nvPr/>
        </p:nvSpPr>
        <p:spPr>
          <a:xfrm>
            <a:off x="8426169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8964327D-AF94-405D-B7E5-E8793DBA0AF3}"/>
              </a:ext>
            </a:extLst>
          </p:cNvPr>
          <p:cNvSpPr/>
          <p:nvPr/>
        </p:nvSpPr>
        <p:spPr>
          <a:xfrm>
            <a:off x="9012837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4D969B77-8025-4BDA-B5FD-46146C94FEF2}"/>
              </a:ext>
            </a:extLst>
          </p:cNvPr>
          <p:cNvSpPr/>
          <p:nvPr/>
        </p:nvSpPr>
        <p:spPr>
          <a:xfrm>
            <a:off x="10136138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F6330C2-8F32-44EC-B7AC-8B2B86FE571A}"/>
              </a:ext>
            </a:extLst>
          </p:cNvPr>
          <p:cNvSpPr/>
          <p:nvPr/>
        </p:nvSpPr>
        <p:spPr>
          <a:xfrm>
            <a:off x="8206917" y="630343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663B4D5-EF68-4DEF-AAE0-521B6DA1FA56}"/>
              </a:ext>
            </a:extLst>
          </p:cNvPr>
          <p:cNvSpPr/>
          <p:nvPr/>
        </p:nvSpPr>
        <p:spPr>
          <a:xfrm>
            <a:off x="9913499" y="629394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FC89D431-CE97-45A6-870C-3FE7E5879F72}"/>
              </a:ext>
            </a:extLst>
          </p:cNvPr>
          <p:cNvSpPr/>
          <p:nvPr/>
        </p:nvSpPr>
        <p:spPr>
          <a:xfrm>
            <a:off x="5602482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D53146E-8DC7-4211-92E3-6CB14A9EBDA9}"/>
              </a:ext>
            </a:extLst>
          </p:cNvPr>
          <p:cNvSpPr/>
          <p:nvPr/>
        </p:nvSpPr>
        <p:spPr>
          <a:xfrm>
            <a:off x="6506531" y="669286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5151238-FC7D-4F7B-9516-C6245319D189}"/>
              </a:ext>
            </a:extLst>
          </p:cNvPr>
          <p:cNvSpPr/>
          <p:nvPr/>
        </p:nvSpPr>
        <p:spPr>
          <a:xfrm>
            <a:off x="6721557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EDA26311-11EA-41FB-B907-17ECA1531A84}"/>
              </a:ext>
            </a:extLst>
          </p:cNvPr>
          <p:cNvSpPr/>
          <p:nvPr/>
        </p:nvSpPr>
        <p:spPr>
          <a:xfrm>
            <a:off x="7302868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5B9C8E92-C5B9-4048-86EF-E2B38EAEC655}"/>
              </a:ext>
            </a:extLst>
          </p:cNvPr>
          <p:cNvSpPr/>
          <p:nvPr/>
        </p:nvSpPr>
        <p:spPr>
          <a:xfrm>
            <a:off x="8426169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9F160334-DAE6-48C5-AEE8-FD61F1B1857A}"/>
              </a:ext>
            </a:extLst>
          </p:cNvPr>
          <p:cNvSpPr/>
          <p:nvPr/>
        </p:nvSpPr>
        <p:spPr>
          <a:xfrm>
            <a:off x="9012837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0615A1A2-F1B1-46A1-A9FB-C21AF450D299}"/>
              </a:ext>
            </a:extLst>
          </p:cNvPr>
          <p:cNvSpPr/>
          <p:nvPr/>
        </p:nvSpPr>
        <p:spPr>
          <a:xfrm>
            <a:off x="10136138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857C09E-8FC7-400D-9748-7B3B3CF3B6A4}"/>
              </a:ext>
            </a:extLst>
          </p:cNvPr>
          <p:cNvSpPr/>
          <p:nvPr/>
        </p:nvSpPr>
        <p:spPr>
          <a:xfrm>
            <a:off x="8206917" y="669286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591345-CF44-400D-82D2-DB7FAFA43A0C}"/>
              </a:ext>
            </a:extLst>
          </p:cNvPr>
          <p:cNvSpPr/>
          <p:nvPr/>
        </p:nvSpPr>
        <p:spPr>
          <a:xfrm>
            <a:off x="9913499" y="668337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54C8CF80-62D8-4EDF-8A49-B2EE1175482F}"/>
              </a:ext>
            </a:extLst>
          </p:cNvPr>
          <p:cNvSpPr/>
          <p:nvPr/>
        </p:nvSpPr>
        <p:spPr>
          <a:xfrm>
            <a:off x="5595638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E407C50-6046-49B0-96F6-4B51F355F941}"/>
              </a:ext>
            </a:extLst>
          </p:cNvPr>
          <p:cNvSpPr/>
          <p:nvPr/>
        </p:nvSpPr>
        <p:spPr>
          <a:xfrm>
            <a:off x="6506531" y="704803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35E53E41-0B62-4574-A804-9654F5067B3A}"/>
              </a:ext>
            </a:extLst>
          </p:cNvPr>
          <p:cNvSpPr/>
          <p:nvPr/>
        </p:nvSpPr>
        <p:spPr>
          <a:xfrm>
            <a:off x="6721557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AF55DB54-367E-4C08-BA7B-066F2490CCDF}"/>
              </a:ext>
            </a:extLst>
          </p:cNvPr>
          <p:cNvSpPr/>
          <p:nvPr/>
        </p:nvSpPr>
        <p:spPr>
          <a:xfrm>
            <a:off x="7296024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97F0DBA7-BC1D-42A4-BCE2-1B5F9D35B211}"/>
              </a:ext>
            </a:extLst>
          </p:cNvPr>
          <p:cNvSpPr/>
          <p:nvPr/>
        </p:nvSpPr>
        <p:spPr>
          <a:xfrm>
            <a:off x="8426168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D93F9FE1-0299-4C15-A92E-D514DD8ADBB1}"/>
              </a:ext>
            </a:extLst>
          </p:cNvPr>
          <p:cNvSpPr/>
          <p:nvPr/>
        </p:nvSpPr>
        <p:spPr>
          <a:xfrm>
            <a:off x="9005993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98F15BAC-1649-4AD2-8214-551D9BDCD5FC}"/>
              </a:ext>
            </a:extLst>
          </p:cNvPr>
          <p:cNvSpPr/>
          <p:nvPr/>
        </p:nvSpPr>
        <p:spPr>
          <a:xfrm>
            <a:off x="10129294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E1D7B14-B80D-4F01-B123-3DDDC71C0AA5}"/>
              </a:ext>
            </a:extLst>
          </p:cNvPr>
          <p:cNvSpPr/>
          <p:nvPr/>
        </p:nvSpPr>
        <p:spPr>
          <a:xfrm>
            <a:off x="8206917" y="70525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564A11B-832D-41C5-A57F-A9972472965A}"/>
              </a:ext>
            </a:extLst>
          </p:cNvPr>
          <p:cNvSpPr/>
          <p:nvPr/>
        </p:nvSpPr>
        <p:spPr>
          <a:xfrm>
            <a:off x="9906655" y="70416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E4FB43-8E65-4A11-B08C-499AC0D290A3}"/>
              </a:ext>
            </a:extLst>
          </p:cNvPr>
          <p:cNvCxnSpPr>
            <a:cxnSpLocks/>
          </p:cNvCxnSpPr>
          <p:nvPr/>
        </p:nvCxnSpPr>
        <p:spPr>
          <a:xfrm>
            <a:off x="3547463" y="2297259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5F0BDDF-FDF3-496E-9A4A-2D1795BC1FDF}"/>
              </a:ext>
            </a:extLst>
          </p:cNvPr>
          <p:cNvCxnSpPr>
            <a:cxnSpLocks/>
          </p:cNvCxnSpPr>
          <p:nvPr/>
        </p:nvCxnSpPr>
        <p:spPr>
          <a:xfrm>
            <a:off x="3547463" y="268871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D09D378-8992-4A2D-A006-E94D9F832C66}"/>
              </a:ext>
            </a:extLst>
          </p:cNvPr>
          <p:cNvCxnSpPr>
            <a:cxnSpLocks/>
          </p:cNvCxnSpPr>
          <p:nvPr/>
        </p:nvCxnSpPr>
        <p:spPr>
          <a:xfrm>
            <a:off x="3547463" y="3084785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248495C-4E51-42A8-B8CF-56DEB96619E2}"/>
              </a:ext>
            </a:extLst>
          </p:cNvPr>
          <p:cNvCxnSpPr>
            <a:cxnSpLocks/>
          </p:cNvCxnSpPr>
          <p:nvPr/>
        </p:nvCxnSpPr>
        <p:spPr>
          <a:xfrm>
            <a:off x="3540619" y="347624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B6B1F31-3387-43D0-AB29-047C0EF7BDB0}"/>
              </a:ext>
            </a:extLst>
          </p:cNvPr>
          <p:cNvCxnSpPr>
            <a:cxnSpLocks/>
          </p:cNvCxnSpPr>
          <p:nvPr/>
        </p:nvCxnSpPr>
        <p:spPr>
          <a:xfrm>
            <a:off x="3540619" y="3867701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B3F7A89-68CB-4644-92CA-782554109DB1}"/>
              </a:ext>
            </a:extLst>
          </p:cNvPr>
          <p:cNvCxnSpPr>
            <a:cxnSpLocks/>
          </p:cNvCxnSpPr>
          <p:nvPr/>
        </p:nvCxnSpPr>
        <p:spPr>
          <a:xfrm>
            <a:off x="3540619" y="42637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9675469-B9E7-4C78-838D-A16577B471B7}"/>
              </a:ext>
            </a:extLst>
          </p:cNvPr>
          <p:cNvCxnSpPr>
            <a:cxnSpLocks/>
          </p:cNvCxnSpPr>
          <p:nvPr/>
        </p:nvCxnSpPr>
        <p:spPr>
          <a:xfrm>
            <a:off x="3524901" y="4639577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B4B986B-15B0-4476-A389-6CDF428CC976}"/>
              </a:ext>
            </a:extLst>
          </p:cNvPr>
          <p:cNvCxnSpPr>
            <a:cxnSpLocks/>
          </p:cNvCxnSpPr>
          <p:nvPr/>
        </p:nvCxnSpPr>
        <p:spPr>
          <a:xfrm>
            <a:off x="3524901" y="5031033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83DE31C-DC88-4C52-A77F-39195183712D}"/>
              </a:ext>
            </a:extLst>
          </p:cNvPr>
          <p:cNvCxnSpPr>
            <a:cxnSpLocks/>
          </p:cNvCxnSpPr>
          <p:nvPr/>
        </p:nvCxnSpPr>
        <p:spPr>
          <a:xfrm>
            <a:off x="3524901" y="5427103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E9B69C-D18C-4981-A52C-1DB718EDF0BC}"/>
              </a:ext>
            </a:extLst>
          </p:cNvPr>
          <p:cNvCxnSpPr>
            <a:cxnSpLocks/>
          </p:cNvCxnSpPr>
          <p:nvPr/>
        </p:nvCxnSpPr>
        <p:spPr>
          <a:xfrm>
            <a:off x="3524901" y="580034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01E5478-E34C-47E8-ABA6-2F6F0211247E}"/>
              </a:ext>
            </a:extLst>
          </p:cNvPr>
          <p:cNvCxnSpPr>
            <a:cxnSpLocks/>
          </p:cNvCxnSpPr>
          <p:nvPr/>
        </p:nvCxnSpPr>
        <p:spPr>
          <a:xfrm>
            <a:off x="3524901" y="6191801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EE99E19F-DBD4-495A-9CCF-A0048D226F81}"/>
              </a:ext>
            </a:extLst>
          </p:cNvPr>
          <p:cNvCxnSpPr>
            <a:cxnSpLocks/>
          </p:cNvCxnSpPr>
          <p:nvPr/>
        </p:nvCxnSpPr>
        <p:spPr>
          <a:xfrm>
            <a:off x="3524901" y="65878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D5244C6D-DCFD-4274-9C51-7FA4B5387C01}"/>
              </a:ext>
            </a:extLst>
          </p:cNvPr>
          <p:cNvCxnSpPr>
            <a:cxnSpLocks/>
          </p:cNvCxnSpPr>
          <p:nvPr/>
        </p:nvCxnSpPr>
        <p:spPr>
          <a:xfrm>
            <a:off x="3524901" y="69307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78A8493-8A82-468F-908E-02683BC56CCF}"/>
              </a:ext>
            </a:extLst>
          </p:cNvPr>
          <p:cNvGrpSpPr/>
          <p:nvPr/>
        </p:nvGrpSpPr>
        <p:grpSpPr>
          <a:xfrm>
            <a:off x="6504511" y="2046325"/>
            <a:ext cx="97028" cy="98639"/>
            <a:chOff x="6487128" y="1996861"/>
            <a:chExt cx="97028" cy="9863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A27FDB-BFC9-480A-8EDE-984E0658AA88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2149CED-55C1-45B8-9C4A-13FE3956F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4D3D283-42BF-4696-BE86-84F7BB17ACB2}"/>
              </a:ext>
            </a:extLst>
          </p:cNvPr>
          <p:cNvGrpSpPr/>
          <p:nvPr/>
        </p:nvGrpSpPr>
        <p:grpSpPr>
          <a:xfrm>
            <a:off x="6504511" y="2849972"/>
            <a:ext cx="97028" cy="98639"/>
            <a:chOff x="6487128" y="1996861"/>
            <a:chExt cx="97028" cy="98639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3C3FF53-4917-4249-8174-4666B3897E56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8B6B360-594E-4ADB-8E47-43A82B0B8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E7B140-13E6-410E-A364-DF8FE722338E}"/>
              </a:ext>
            </a:extLst>
          </p:cNvPr>
          <p:cNvGrpSpPr/>
          <p:nvPr/>
        </p:nvGrpSpPr>
        <p:grpSpPr>
          <a:xfrm>
            <a:off x="8206917" y="2050910"/>
            <a:ext cx="97028" cy="98639"/>
            <a:chOff x="6487128" y="1996861"/>
            <a:chExt cx="97028" cy="98639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B6762B6-33BC-404F-B395-E60B9CABE400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A6A72CA-DDB9-4A45-8CE2-1AAA08393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6D92E39-5B5D-4CFD-8D78-15DAA61CF040}"/>
              </a:ext>
            </a:extLst>
          </p:cNvPr>
          <p:cNvGrpSpPr/>
          <p:nvPr/>
        </p:nvGrpSpPr>
        <p:grpSpPr>
          <a:xfrm>
            <a:off x="8206917" y="2851364"/>
            <a:ext cx="97028" cy="98639"/>
            <a:chOff x="6487128" y="1996861"/>
            <a:chExt cx="97028" cy="98639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9A9E030-AAAA-40FB-BD55-34A3C5737D6E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69DA1C6-AA3D-4A47-B51F-D2434EA48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8212B70-D034-4016-86AC-D2D7ABFB1E31}"/>
              </a:ext>
            </a:extLst>
          </p:cNvPr>
          <p:cNvGrpSpPr/>
          <p:nvPr/>
        </p:nvGrpSpPr>
        <p:grpSpPr>
          <a:xfrm>
            <a:off x="9913499" y="2041641"/>
            <a:ext cx="97028" cy="98639"/>
            <a:chOff x="6487128" y="1996861"/>
            <a:chExt cx="97028" cy="986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22187AF7-A025-4FA6-88BE-A968B5DEE624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59F2FFF-BBD6-471A-9C66-FB5FF0332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71F50F3B-8603-46DD-A85B-AA2749ED8864}"/>
              </a:ext>
            </a:extLst>
          </p:cNvPr>
          <p:cNvCxnSpPr>
            <a:cxnSpLocks/>
          </p:cNvCxnSpPr>
          <p:nvPr/>
        </p:nvCxnSpPr>
        <p:spPr>
          <a:xfrm>
            <a:off x="3524901" y="1910913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D64870A5-D389-4E1C-87C8-53B717F35396}"/>
              </a:ext>
            </a:extLst>
          </p:cNvPr>
          <p:cNvSpPr txBox="1"/>
          <p:nvPr/>
        </p:nvSpPr>
        <p:spPr>
          <a:xfrm>
            <a:off x="5628285" y="1667630"/>
            <a:ext cx="6149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time / price in euros             time / price in euros            time / price in euros</a:t>
            </a:r>
            <a:endParaRPr lang="en-DE" sz="1200" dirty="0"/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A83EC4C6-E92D-4472-B766-E1E365581E05}"/>
              </a:ext>
            </a:extLst>
          </p:cNvPr>
          <p:cNvSpPr/>
          <p:nvPr/>
        </p:nvSpPr>
        <p:spPr>
          <a:xfrm>
            <a:off x="3477909" y="7819080"/>
            <a:ext cx="1857263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Group Preferences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D0C67484-C223-45C7-A3D5-3CC89F7E041A}"/>
              </a:ext>
            </a:extLst>
          </p:cNvPr>
          <p:cNvSpPr/>
          <p:nvPr/>
        </p:nvSpPr>
        <p:spPr>
          <a:xfrm>
            <a:off x="5610341" y="7851413"/>
            <a:ext cx="1534955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Single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A9A9336-CD80-4EE0-B67C-C402D2392AA7}"/>
              </a:ext>
            </a:extLst>
          </p:cNvPr>
          <p:cNvSpPr/>
          <p:nvPr/>
        </p:nvSpPr>
        <p:spPr>
          <a:xfrm>
            <a:off x="6912242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C7687668-ACC0-4498-89D2-4C43CFAB65B1}"/>
              </a:ext>
            </a:extLst>
          </p:cNvPr>
          <p:cNvSpPr/>
          <p:nvPr/>
        </p:nvSpPr>
        <p:spPr>
          <a:xfrm>
            <a:off x="7310727" y="7851413"/>
            <a:ext cx="1548265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Couples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6E7D7B3E-7715-4919-B425-13ABB1419B12}"/>
              </a:ext>
            </a:extLst>
          </p:cNvPr>
          <p:cNvSpPr/>
          <p:nvPr/>
        </p:nvSpPr>
        <p:spPr>
          <a:xfrm>
            <a:off x="9020697" y="7851413"/>
            <a:ext cx="1548264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Group sessions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8AE74F3-7CF3-4131-BFA1-2C829F0444E5}"/>
              </a:ext>
            </a:extLst>
          </p:cNvPr>
          <p:cNvSpPr/>
          <p:nvPr/>
        </p:nvSpPr>
        <p:spPr>
          <a:xfrm>
            <a:off x="8634722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B25492C-9143-4844-BD09-8D2ABAC98604}"/>
              </a:ext>
            </a:extLst>
          </p:cNvPr>
          <p:cNvSpPr/>
          <p:nvPr/>
        </p:nvSpPr>
        <p:spPr>
          <a:xfrm>
            <a:off x="10353519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2B88F8C-4ACF-4531-93FF-BF768EAF8CD0}"/>
              </a:ext>
            </a:extLst>
          </p:cNvPr>
          <p:cNvGrpSpPr/>
          <p:nvPr/>
        </p:nvGrpSpPr>
        <p:grpSpPr>
          <a:xfrm>
            <a:off x="6930110" y="7933710"/>
            <a:ext cx="97028" cy="98639"/>
            <a:chOff x="6487128" y="1996861"/>
            <a:chExt cx="97028" cy="98639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E4EAD02-1B01-4F99-BBEA-1371BC1844FC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9EE0AD1-0C84-439E-99BF-231F3E52A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0EAA57F-91FE-4C06-9966-DC5B432DB9B2}"/>
              </a:ext>
            </a:extLst>
          </p:cNvPr>
          <p:cNvGrpSpPr/>
          <p:nvPr/>
        </p:nvGrpSpPr>
        <p:grpSpPr>
          <a:xfrm>
            <a:off x="8654441" y="7932577"/>
            <a:ext cx="97028" cy="98639"/>
            <a:chOff x="6487128" y="1996861"/>
            <a:chExt cx="97028" cy="98639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26242D6-2ED5-4A0D-93F6-5E7C5B17AA0F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741AA6C-7FB1-4F85-A3A6-3617C9EE0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36C848A6-7E52-4EEB-97A5-EAA77BC118B7}"/>
              </a:ext>
            </a:extLst>
          </p:cNvPr>
          <p:cNvSpPr/>
          <p:nvPr/>
        </p:nvSpPr>
        <p:spPr>
          <a:xfrm>
            <a:off x="3495853" y="8268533"/>
            <a:ext cx="211448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Client Gender Preferences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7D13F090-A53D-4E58-9D34-6CE93BD8CBC8}"/>
              </a:ext>
            </a:extLst>
          </p:cNvPr>
          <p:cNvSpPr/>
          <p:nvPr/>
        </p:nvSpPr>
        <p:spPr>
          <a:xfrm>
            <a:off x="5628285" y="8300866"/>
            <a:ext cx="153495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BE17FE0-3E1F-4942-B5E3-0E1B5DBD8768}"/>
              </a:ext>
            </a:extLst>
          </p:cNvPr>
          <p:cNvSpPr/>
          <p:nvPr/>
        </p:nvSpPr>
        <p:spPr>
          <a:xfrm>
            <a:off x="6930186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B8968D5-7BD3-4595-A139-DC2ACC91E79C}"/>
              </a:ext>
            </a:extLst>
          </p:cNvPr>
          <p:cNvSpPr/>
          <p:nvPr/>
        </p:nvSpPr>
        <p:spPr>
          <a:xfrm>
            <a:off x="7328671" y="8300866"/>
            <a:ext cx="154826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Female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8BB82E37-ACA6-4420-B2C5-76FB607EC43B}"/>
              </a:ext>
            </a:extLst>
          </p:cNvPr>
          <p:cNvSpPr/>
          <p:nvPr/>
        </p:nvSpPr>
        <p:spPr>
          <a:xfrm>
            <a:off x="9038641" y="8300866"/>
            <a:ext cx="1548264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No Preference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9F03243-498C-4F2E-8E03-A59BFFB6C4A9}"/>
              </a:ext>
            </a:extLst>
          </p:cNvPr>
          <p:cNvSpPr/>
          <p:nvPr/>
        </p:nvSpPr>
        <p:spPr>
          <a:xfrm>
            <a:off x="8652666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9CCB3246-7305-4DAA-B47F-7CAA33959DEC}"/>
              </a:ext>
            </a:extLst>
          </p:cNvPr>
          <p:cNvSpPr/>
          <p:nvPr/>
        </p:nvSpPr>
        <p:spPr>
          <a:xfrm>
            <a:off x="10371463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E9EC7CA-1BE9-47D1-8CB9-0336EFF13DC6}"/>
              </a:ext>
            </a:extLst>
          </p:cNvPr>
          <p:cNvGrpSpPr/>
          <p:nvPr/>
        </p:nvGrpSpPr>
        <p:grpSpPr>
          <a:xfrm>
            <a:off x="10392005" y="8383163"/>
            <a:ext cx="97028" cy="98639"/>
            <a:chOff x="6487128" y="1996861"/>
            <a:chExt cx="97028" cy="98639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DBD7FF-5703-440E-BE20-2798F73038A3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B3CFF70-0DFE-4035-A79A-2052ED60F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4EB76D6-0106-421D-A8CD-57C63AE6D1E6}"/>
              </a:ext>
            </a:extLst>
          </p:cNvPr>
          <p:cNvGrpSpPr/>
          <p:nvPr/>
        </p:nvGrpSpPr>
        <p:grpSpPr>
          <a:xfrm>
            <a:off x="5200107" y="9222056"/>
            <a:ext cx="3699776" cy="350217"/>
            <a:chOff x="5507908" y="5908768"/>
            <a:chExt cx="3699776" cy="350217"/>
          </a:xfrm>
        </p:grpSpPr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02119991-FA1D-4A63-9A73-399FBD12E6A7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7C3E941E-3D2D-4747-BB63-B47373C84EF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F425F1A-28C6-4E61-A36C-2A55BD1B675B}"/>
              </a:ext>
            </a:extLst>
          </p:cNvPr>
          <p:cNvSpPr/>
          <p:nvPr/>
        </p:nvSpPr>
        <p:spPr>
          <a:xfrm>
            <a:off x="12066532" y="139700"/>
            <a:ext cx="113382" cy="357685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95FDA30C-A825-4D42-AF4B-8D27C1C00DF5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46924A76-5B5A-4203-896A-8D3DCC0A992A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8B7DBB81-F2BE-4919-9FC7-40DF56DFA1BC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6CCD479-A2D2-4A92-AC87-75E9D1FB7E52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5966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Equipment</a:t>
            </a:r>
            <a:br>
              <a:rPr lang="de-DE" sz="1400" u="sng" dirty="0">
                <a:solidFill>
                  <a:srgbClr val="FF75FF"/>
                </a:solidFill>
              </a:rPr>
            </a:br>
            <a:r>
              <a:rPr lang="de-DE" sz="1400" u="sng" dirty="0">
                <a:solidFill>
                  <a:srgbClr val="FF75FF"/>
                </a:solidFill>
              </a:rPr>
              <a:t>Preferences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F04D1D-4F74-490B-9A74-1508FCC3B076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Availability</a:t>
            </a:r>
            <a:endParaRPr 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D5895F-F1D8-4599-994D-6B93D32D9B23}"/>
              </a:ext>
            </a:extLst>
          </p:cNvPr>
          <p:cNvSpPr/>
          <p:nvPr/>
        </p:nvSpPr>
        <p:spPr>
          <a:xfrm>
            <a:off x="3579115" y="198258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EDE4FB-EDA2-4FEF-91BE-8851F36F30DD}"/>
              </a:ext>
            </a:extLst>
          </p:cNvPr>
          <p:cNvSpPr/>
          <p:nvPr/>
        </p:nvSpPr>
        <p:spPr>
          <a:xfrm>
            <a:off x="3678475" y="1556914"/>
            <a:ext cx="174356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Provided Equipment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from therapist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C47F854-5066-4B19-810B-8E2D1A1544D9}"/>
              </a:ext>
            </a:extLst>
          </p:cNvPr>
          <p:cNvSpPr/>
          <p:nvPr/>
        </p:nvSpPr>
        <p:spPr>
          <a:xfrm>
            <a:off x="5590624" y="1570087"/>
            <a:ext cx="2840533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Enter equipment name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3C3C1BB-AF8D-45EE-BAC6-ADE9D7352C79}"/>
              </a:ext>
            </a:extLst>
          </p:cNvPr>
          <p:cNvSpPr/>
          <p:nvPr/>
        </p:nvSpPr>
        <p:spPr>
          <a:xfrm>
            <a:off x="8599740" y="1568101"/>
            <a:ext cx="188789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Add to list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AB90372-6AA1-41A0-94DA-3B6FB131D6EE}"/>
              </a:ext>
            </a:extLst>
          </p:cNvPr>
          <p:cNvSpPr/>
          <p:nvPr/>
        </p:nvSpPr>
        <p:spPr>
          <a:xfrm>
            <a:off x="3511790" y="413025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BA95FF7-ADBD-4F56-8769-5C9917389445}"/>
              </a:ext>
            </a:extLst>
          </p:cNvPr>
          <p:cNvSpPr/>
          <p:nvPr/>
        </p:nvSpPr>
        <p:spPr>
          <a:xfrm>
            <a:off x="3611150" y="3704584"/>
            <a:ext cx="174356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Required Equipment from client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E6E55BE-BDA5-4DC8-BD6C-B169229F813E}"/>
              </a:ext>
            </a:extLst>
          </p:cNvPr>
          <p:cNvSpPr/>
          <p:nvPr/>
        </p:nvSpPr>
        <p:spPr>
          <a:xfrm>
            <a:off x="5590624" y="3717757"/>
            <a:ext cx="277320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Enter equipment name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A34DD2B-9C3C-4EDE-8C5A-672FC89A8B12}"/>
              </a:ext>
            </a:extLst>
          </p:cNvPr>
          <p:cNvSpPr/>
          <p:nvPr/>
        </p:nvSpPr>
        <p:spPr>
          <a:xfrm>
            <a:off x="8532415" y="3715771"/>
            <a:ext cx="188789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Add to list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5C72AB-7EFA-4DE4-A88D-971E78D6CA84}"/>
              </a:ext>
            </a:extLst>
          </p:cNvPr>
          <p:cNvGrpSpPr/>
          <p:nvPr/>
        </p:nvGrpSpPr>
        <p:grpSpPr>
          <a:xfrm>
            <a:off x="3772315" y="2177564"/>
            <a:ext cx="138112" cy="138113"/>
            <a:chOff x="6006441" y="3334042"/>
            <a:chExt cx="138112" cy="138113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698363-1251-4894-9E73-922BA35616DD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FA6CE3-33F6-43F4-87FC-BE38494CA09D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A70529-3124-4C5F-82ED-728BF169E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7A39D16-6F83-4396-98F3-4FFFD97CD0C1}"/>
              </a:ext>
            </a:extLst>
          </p:cNvPr>
          <p:cNvSpPr/>
          <p:nvPr/>
        </p:nvSpPr>
        <p:spPr>
          <a:xfrm>
            <a:off x="3954975" y="2056849"/>
            <a:ext cx="2199811" cy="586086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5 Towels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2 Chairs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C42C3D49-3BA1-4829-8334-3A9C62A71809}"/>
              </a:ext>
            </a:extLst>
          </p:cNvPr>
          <p:cNvSpPr/>
          <p:nvPr/>
        </p:nvSpPr>
        <p:spPr>
          <a:xfrm>
            <a:off x="3954975" y="4280137"/>
            <a:ext cx="2199811" cy="573108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 Table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 Bed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66DCB45-078D-47A3-A90A-04E47517946D}"/>
              </a:ext>
            </a:extLst>
          </p:cNvPr>
          <p:cNvGrpSpPr/>
          <p:nvPr/>
        </p:nvGrpSpPr>
        <p:grpSpPr>
          <a:xfrm>
            <a:off x="3772315" y="2378391"/>
            <a:ext cx="138112" cy="138113"/>
            <a:chOff x="6006441" y="3334042"/>
            <a:chExt cx="138112" cy="138113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0CE6387-E92F-48F6-8BC1-3A392AA7C1B0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F14BC74-C298-4A5A-B5F3-4939A5C55D21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92908DE-1289-45A9-A71C-7901AFCE9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390FB9E-1A4C-4704-9720-6ECDCF7FCBF1}"/>
              </a:ext>
            </a:extLst>
          </p:cNvPr>
          <p:cNvGrpSpPr/>
          <p:nvPr/>
        </p:nvGrpSpPr>
        <p:grpSpPr>
          <a:xfrm>
            <a:off x="3773740" y="4407853"/>
            <a:ext cx="138112" cy="138113"/>
            <a:chOff x="6006441" y="3334042"/>
            <a:chExt cx="138112" cy="13811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E8554D-509D-4081-8F3E-769AFFB8ED05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E6515D-ED19-4D34-92EA-556D3A64D565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43A6622-705A-4CEB-A00B-D339E2941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FE3BE6E-4516-44A7-A806-073CA531C7B0}"/>
              </a:ext>
            </a:extLst>
          </p:cNvPr>
          <p:cNvGrpSpPr/>
          <p:nvPr/>
        </p:nvGrpSpPr>
        <p:grpSpPr>
          <a:xfrm>
            <a:off x="3773740" y="4608680"/>
            <a:ext cx="138112" cy="138113"/>
            <a:chOff x="6006441" y="3334042"/>
            <a:chExt cx="138112" cy="13811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8F4ECE8-4D71-4F54-8F70-FF23311BE533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F8F886-2BD9-42A1-807B-0AFE2E5283B7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5894186-479F-4F78-A32C-F255E3F8E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378A3B51-A7A5-4BAE-92EB-421ADF66B098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1D2F54F-6110-48DA-A9B5-9CD8C497E008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06F5347-24E6-46EB-B726-9CB0C74566C2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6FF5A5D-C9F4-415C-9703-40CACCAAA969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440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F04D1D-4F74-490B-9A74-1508FCC3B076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Availability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299"/>
            <a:ext cx="8131359" cy="9420226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10164158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8145A60-46D5-4078-9304-7D827989D131}"/>
              </a:ext>
            </a:extLst>
          </p:cNvPr>
          <p:cNvSpPr/>
          <p:nvPr/>
        </p:nvSpPr>
        <p:spPr>
          <a:xfrm>
            <a:off x="3385210" y="1699347"/>
            <a:ext cx="211448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Availability Status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FC571C2-F51B-4DB3-B131-004E2A78BF0E}"/>
              </a:ext>
            </a:extLst>
          </p:cNvPr>
          <p:cNvSpPr/>
          <p:nvPr/>
        </p:nvSpPr>
        <p:spPr>
          <a:xfrm>
            <a:off x="5517642" y="1731680"/>
            <a:ext cx="1228692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Available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955A350-90D1-40A8-B191-236126D94962}"/>
              </a:ext>
            </a:extLst>
          </p:cNvPr>
          <p:cNvSpPr/>
          <p:nvPr/>
        </p:nvSpPr>
        <p:spPr>
          <a:xfrm>
            <a:off x="6539506" y="17955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B45F8CF-85A6-49A9-BFCC-73189D984DC2}"/>
              </a:ext>
            </a:extLst>
          </p:cNvPr>
          <p:cNvSpPr/>
          <p:nvPr/>
        </p:nvSpPr>
        <p:spPr>
          <a:xfrm>
            <a:off x="6979103" y="1732602"/>
            <a:ext cx="1228692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Unavailable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5040D76-3BEC-4D40-9A2A-14A55BBAE7E7}"/>
              </a:ext>
            </a:extLst>
          </p:cNvPr>
          <p:cNvSpPr/>
          <p:nvPr/>
        </p:nvSpPr>
        <p:spPr>
          <a:xfrm>
            <a:off x="8003449" y="179047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9186FE7C-B98E-4C8D-85B8-7459F5CA440C}"/>
              </a:ext>
            </a:extLst>
          </p:cNvPr>
          <p:cNvSpPr/>
          <p:nvPr/>
        </p:nvSpPr>
        <p:spPr>
          <a:xfrm>
            <a:off x="3446186" y="3064043"/>
            <a:ext cx="158233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Weekly availability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4EECEECA-AD1F-4133-B171-846F3D9FFE33}"/>
              </a:ext>
            </a:extLst>
          </p:cNvPr>
          <p:cNvSpPr/>
          <p:nvPr/>
        </p:nvSpPr>
        <p:spPr>
          <a:xfrm>
            <a:off x="3462405" y="3418003"/>
            <a:ext cx="1568038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Monday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7B927C3-E363-431B-876A-736DA23F9445}"/>
              </a:ext>
            </a:extLst>
          </p:cNvPr>
          <p:cNvSpPr/>
          <p:nvPr/>
        </p:nvSpPr>
        <p:spPr>
          <a:xfrm>
            <a:off x="4824628" y="348440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8BCE0EC-C8DF-4297-BC78-E5335E0F5464}"/>
              </a:ext>
            </a:extLst>
          </p:cNvPr>
          <p:cNvSpPr/>
          <p:nvPr/>
        </p:nvSpPr>
        <p:spPr>
          <a:xfrm>
            <a:off x="3468196" y="3687703"/>
            <a:ext cx="1560319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Tuesday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51AE6F8-2DEC-418C-A8FC-5FBDD5092F31}"/>
              </a:ext>
            </a:extLst>
          </p:cNvPr>
          <p:cNvSpPr/>
          <p:nvPr/>
        </p:nvSpPr>
        <p:spPr>
          <a:xfrm>
            <a:off x="4824628" y="37517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23F200D-70D3-40BE-A05E-5CC319A48E77}"/>
              </a:ext>
            </a:extLst>
          </p:cNvPr>
          <p:cNvSpPr/>
          <p:nvPr/>
        </p:nvSpPr>
        <p:spPr>
          <a:xfrm>
            <a:off x="3472057" y="3957588"/>
            <a:ext cx="1560318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Wednesday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6CEB3F9-0DC9-48D0-ACDD-91F0742F6885}"/>
              </a:ext>
            </a:extLst>
          </p:cNvPr>
          <p:cNvSpPr/>
          <p:nvPr/>
        </p:nvSpPr>
        <p:spPr>
          <a:xfrm>
            <a:off x="4829603" y="399932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3FA9F45-1149-4B53-9F7A-E0CDD0D7BAFB}"/>
              </a:ext>
            </a:extLst>
          </p:cNvPr>
          <p:cNvSpPr/>
          <p:nvPr/>
        </p:nvSpPr>
        <p:spPr>
          <a:xfrm>
            <a:off x="3472056" y="4228741"/>
            <a:ext cx="1560318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Thursday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0F4976D-C9CD-4330-AF45-B9C41AA9A663}"/>
              </a:ext>
            </a:extLst>
          </p:cNvPr>
          <p:cNvSpPr/>
          <p:nvPr/>
        </p:nvSpPr>
        <p:spPr>
          <a:xfrm>
            <a:off x="4824628" y="427266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3EAB208-03B3-4FA8-A40C-A1A11C756E62}"/>
              </a:ext>
            </a:extLst>
          </p:cNvPr>
          <p:cNvSpPr/>
          <p:nvPr/>
        </p:nvSpPr>
        <p:spPr>
          <a:xfrm>
            <a:off x="3472055" y="4505475"/>
            <a:ext cx="155646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Friday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9D35F5E-2B9D-4A04-BA61-56C8189D8186}"/>
              </a:ext>
            </a:extLst>
          </p:cNvPr>
          <p:cNvSpPr/>
          <p:nvPr/>
        </p:nvSpPr>
        <p:spPr>
          <a:xfrm>
            <a:off x="4824628" y="453515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D0997D7D-3069-4115-BA7E-EE523E241410}"/>
              </a:ext>
            </a:extLst>
          </p:cNvPr>
          <p:cNvSpPr/>
          <p:nvPr/>
        </p:nvSpPr>
        <p:spPr>
          <a:xfrm>
            <a:off x="3472055" y="4777926"/>
            <a:ext cx="155646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Saturday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84AD72B-C881-40F0-AD31-CBAEFE2D8FF5}"/>
              </a:ext>
            </a:extLst>
          </p:cNvPr>
          <p:cNvGrpSpPr/>
          <p:nvPr/>
        </p:nvGrpSpPr>
        <p:grpSpPr>
          <a:xfrm>
            <a:off x="4829603" y="4839036"/>
            <a:ext cx="138112" cy="138113"/>
            <a:chOff x="10431555" y="2187409"/>
            <a:chExt cx="138112" cy="138113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EABB281A-054C-4352-9054-3FF9C75A8934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0247E12B-5756-49C9-A9E3-BC8CC2D779C5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DE0176F7-896D-4371-ABD4-017253E58326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CF94A30C-A6B1-45A5-9C1F-99F9FCBB9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29E11185-D689-4159-A0B2-CD7403C5F001}"/>
              </a:ext>
            </a:extLst>
          </p:cNvPr>
          <p:cNvSpPr/>
          <p:nvPr/>
        </p:nvSpPr>
        <p:spPr>
          <a:xfrm>
            <a:off x="3472054" y="5042420"/>
            <a:ext cx="155646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Sunday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AC63FA-7503-42BF-A8A9-E242B46E8C8F}"/>
              </a:ext>
            </a:extLst>
          </p:cNvPr>
          <p:cNvGrpSpPr/>
          <p:nvPr/>
        </p:nvGrpSpPr>
        <p:grpSpPr>
          <a:xfrm>
            <a:off x="4829603" y="5065748"/>
            <a:ext cx="138112" cy="138113"/>
            <a:chOff x="10431555" y="2187409"/>
            <a:chExt cx="138112" cy="138113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4A76713-8570-4F65-ADD1-B31CC62DA86A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D6F1F513-0ABD-41C2-893A-F981DA10EA7F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A2AA2E00-EE15-454D-BD64-80C986BB74D5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C3E0EB93-9881-4F6A-B697-597035D0B3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2" name="TextBox 141">
            <a:extLst>
              <a:ext uri="{FF2B5EF4-FFF2-40B4-BE49-F238E27FC236}">
                <a16:creationId xmlns:a16="http://schemas.microsoft.com/office/drawing/2014/main" id="{0DE81BFC-4B4C-48E4-BEF7-8DE32A91D2B6}"/>
              </a:ext>
            </a:extLst>
          </p:cNvPr>
          <p:cNvSpPr txBox="1"/>
          <p:nvPr/>
        </p:nvSpPr>
        <p:spPr>
          <a:xfrm>
            <a:off x="6593085" y="3128026"/>
            <a:ext cx="5127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From</a:t>
            </a:r>
            <a:endParaRPr lang="en-DE" sz="1200" dirty="0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564C104F-C9FE-4B19-9D1A-BD437223931C}"/>
              </a:ext>
            </a:extLst>
          </p:cNvPr>
          <p:cNvSpPr/>
          <p:nvPr/>
        </p:nvSpPr>
        <p:spPr>
          <a:xfrm>
            <a:off x="5506603" y="3414227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9836E340-DDA4-4DF5-9E5C-FDB65E35F277}"/>
              </a:ext>
            </a:extLst>
          </p:cNvPr>
          <p:cNvSpPr/>
          <p:nvPr/>
        </p:nvSpPr>
        <p:spPr>
          <a:xfrm>
            <a:off x="5506603" y="3684324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06B2EE68-CE4B-4CBB-8132-A0E7349FA3E2}"/>
              </a:ext>
            </a:extLst>
          </p:cNvPr>
          <p:cNvSpPr/>
          <p:nvPr/>
        </p:nvSpPr>
        <p:spPr>
          <a:xfrm>
            <a:off x="5506602" y="3955984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5CCE2D2-E3FA-4979-946E-8B22C682F1FE}"/>
              </a:ext>
            </a:extLst>
          </p:cNvPr>
          <p:cNvSpPr/>
          <p:nvPr/>
        </p:nvSpPr>
        <p:spPr>
          <a:xfrm>
            <a:off x="5506602" y="4228741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300A369F-71A4-48B1-B901-6B3F437FA220}"/>
              </a:ext>
            </a:extLst>
          </p:cNvPr>
          <p:cNvSpPr/>
          <p:nvPr/>
        </p:nvSpPr>
        <p:spPr>
          <a:xfrm>
            <a:off x="5506601" y="4503891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4CA4EA7A-4407-4492-B7D4-E30E246A0EA0}"/>
              </a:ext>
            </a:extLst>
          </p:cNvPr>
          <p:cNvSpPr/>
          <p:nvPr/>
        </p:nvSpPr>
        <p:spPr>
          <a:xfrm>
            <a:off x="5506601" y="4773988"/>
            <a:ext cx="2321307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16:30 pm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DE7ECE9-0652-495C-92A4-25CA4CB9B739}"/>
              </a:ext>
            </a:extLst>
          </p:cNvPr>
          <p:cNvSpPr/>
          <p:nvPr/>
        </p:nvSpPr>
        <p:spPr>
          <a:xfrm>
            <a:off x="5560517" y="483221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1E40B21-074A-4470-9BB4-573594F94A5C}"/>
              </a:ext>
            </a:extLst>
          </p:cNvPr>
          <p:cNvSpPr/>
          <p:nvPr/>
        </p:nvSpPr>
        <p:spPr>
          <a:xfrm flipV="1">
            <a:off x="5587901" y="4874732"/>
            <a:ext cx="83344" cy="673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A47F435-7E72-4620-9FF0-799BCB9B00E6}"/>
              </a:ext>
            </a:extLst>
          </p:cNvPr>
          <p:cNvSpPr/>
          <p:nvPr/>
        </p:nvSpPr>
        <p:spPr>
          <a:xfrm>
            <a:off x="5752543" y="483221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5" name="Isosceles Triangle 154">
            <a:extLst>
              <a:ext uri="{FF2B5EF4-FFF2-40B4-BE49-F238E27FC236}">
                <a16:creationId xmlns:a16="http://schemas.microsoft.com/office/drawing/2014/main" id="{AC55A490-3DFE-4753-A6E0-72805D9DBE7F}"/>
              </a:ext>
            </a:extLst>
          </p:cNvPr>
          <p:cNvSpPr/>
          <p:nvPr/>
        </p:nvSpPr>
        <p:spPr>
          <a:xfrm flipV="1">
            <a:off x="5779927" y="4873725"/>
            <a:ext cx="83344" cy="673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4B6A6E-FE36-4123-B739-A8C61A511A05}"/>
              </a:ext>
            </a:extLst>
          </p:cNvPr>
          <p:cNvGrpSpPr/>
          <p:nvPr/>
        </p:nvGrpSpPr>
        <p:grpSpPr>
          <a:xfrm>
            <a:off x="5560517" y="4568059"/>
            <a:ext cx="138112" cy="138113"/>
            <a:chOff x="5560517" y="3740745"/>
            <a:chExt cx="138112" cy="138113"/>
          </a:xfrm>
        </p:grpSpPr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4D41EAD-BC9B-4CAD-9442-B8D0876294F1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160" name="Isosceles Triangle 159">
              <a:extLst>
                <a:ext uri="{FF2B5EF4-FFF2-40B4-BE49-F238E27FC236}">
                  <a16:creationId xmlns:a16="http://schemas.microsoft.com/office/drawing/2014/main" id="{7E67A433-43FB-4AD9-8FCB-40261E9BA6F8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B4D816D-0AC5-4507-935D-CB6F5A186FFB}"/>
              </a:ext>
            </a:extLst>
          </p:cNvPr>
          <p:cNvGrpSpPr/>
          <p:nvPr/>
        </p:nvGrpSpPr>
        <p:grpSpPr>
          <a:xfrm>
            <a:off x="5752543" y="4565319"/>
            <a:ext cx="138112" cy="138113"/>
            <a:chOff x="5560517" y="3740745"/>
            <a:chExt cx="138112" cy="138113"/>
          </a:xfrm>
        </p:grpSpPr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580E9DD5-B80E-44AF-B95D-21A7E06FC6A5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163" name="Isosceles Triangle 162">
              <a:extLst>
                <a:ext uri="{FF2B5EF4-FFF2-40B4-BE49-F238E27FC236}">
                  <a16:creationId xmlns:a16="http://schemas.microsoft.com/office/drawing/2014/main" id="{E4CBA17E-1913-4D58-A043-53190B932706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DF511F8-BAC4-4DCF-93BA-2E3AE5F52271}"/>
              </a:ext>
            </a:extLst>
          </p:cNvPr>
          <p:cNvGrpSpPr/>
          <p:nvPr/>
        </p:nvGrpSpPr>
        <p:grpSpPr>
          <a:xfrm>
            <a:off x="5560517" y="4286787"/>
            <a:ext cx="138112" cy="138113"/>
            <a:chOff x="5560517" y="3740745"/>
            <a:chExt cx="138112" cy="138113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A4D43E4-6176-41C3-B8AE-0D334708EFC1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0581F787-E3F2-44F0-82EE-EF24DD7107B0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F7023D3-8942-4202-924E-C46DB22EC13C}"/>
              </a:ext>
            </a:extLst>
          </p:cNvPr>
          <p:cNvGrpSpPr/>
          <p:nvPr/>
        </p:nvGrpSpPr>
        <p:grpSpPr>
          <a:xfrm>
            <a:off x="5752543" y="4284047"/>
            <a:ext cx="138112" cy="138113"/>
            <a:chOff x="5560517" y="3740745"/>
            <a:chExt cx="138112" cy="138113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96C84DD-4661-4645-AE03-90E28AA15AE3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169" name="Isosceles Triangle 168">
              <a:extLst>
                <a:ext uri="{FF2B5EF4-FFF2-40B4-BE49-F238E27FC236}">
                  <a16:creationId xmlns:a16="http://schemas.microsoft.com/office/drawing/2014/main" id="{F6A4FAFD-0BFD-4EDD-9864-4D150E1F0585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DAC5BF94-EFD3-4EBF-884B-C7548EFDCAFA}"/>
              </a:ext>
            </a:extLst>
          </p:cNvPr>
          <p:cNvGrpSpPr/>
          <p:nvPr/>
        </p:nvGrpSpPr>
        <p:grpSpPr>
          <a:xfrm>
            <a:off x="5560517" y="4020033"/>
            <a:ext cx="138112" cy="138113"/>
            <a:chOff x="5560517" y="3740745"/>
            <a:chExt cx="138112" cy="138113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952F03B-D067-4A35-9413-8C80F7F85B82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172" name="Isosceles Triangle 171">
              <a:extLst>
                <a:ext uri="{FF2B5EF4-FFF2-40B4-BE49-F238E27FC236}">
                  <a16:creationId xmlns:a16="http://schemas.microsoft.com/office/drawing/2014/main" id="{7D8376E5-C55F-4824-B40A-7E0547294BED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023DA072-E115-46A3-A871-880C37F232B8}"/>
              </a:ext>
            </a:extLst>
          </p:cNvPr>
          <p:cNvGrpSpPr/>
          <p:nvPr/>
        </p:nvGrpSpPr>
        <p:grpSpPr>
          <a:xfrm>
            <a:off x="5752543" y="4020363"/>
            <a:ext cx="138112" cy="138113"/>
            <a:chOff x="5560517" y="3740745"/>
            <a:chExt cx="138112" cy="138113"/>
          </a:xfrm>
        </p:grpSpPr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C4A74D8-420B-444A-A27B-74013CC81A2E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43B292EA-2B3F-4422-8171-0415833DE57F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687B255-01CE-4735-8B58-46AD1C6C0344}"/>
              </a:ext>
            </a:extLst>
          </p:cNvPr>
          <p:cNvGrpSpPr/>
          <p:nvPr/>
        </p:nvGrpSpPr>
        <p:grpSpPr>
          <a:xfrm>
            <a:off x="5562343" y="3741134"/>
            <a:ext cx="138112" cy="138113"/>
            <a:chOff x="5560517" y="3740745"/>
            <a:chExt cx="138112" cy="138113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BE6BDE3-69F7-4999-821C-1D1ADD16011B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C46C6C35-46F1-49CF-B8EF-8A01AF95C280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0E79448-D1C9-4710-83F5-F00641018643}"/>
              </a:ext>
            </a:extLst>
          </p:cNvPr>
          <p:cNvGrpSpPr/>
          <p:nvPr/>
        </p:nvGrpSpPr>
        <p:grpSpPr>
          <a:xfrm>
            <a:off x="5752543" y="3743459"/>
            <a:ext cx="138112" cy="138113"/>
            <a:chOff x="5560517" y="3740745"/>
            <a:chExt cx="138112" cy="138113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19CB5A9-954D-4ED7-A54A-AC9326F20BD6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DB1839FD-580A-4482-A04F-B76E9F11B96E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8D2C2C2-9253-4AC3-A29E-46583CADDB0B}"/>
              </a:ext>
            </a:extLst>
          </p:cNvPr>
          <p:cNvGrpSpPr/>
          <p:nvPr/>
        </p:nvGrpSpPr>
        <p:grpSpPr>
          <a:xfrm>
            <a:off x="5560517" y="3465852"/>
            <a:ext cx="138112" cy="138113"/>
            <a:chOff x="5560517" y="3740745"/>
            <a:chExt cx="138112" cy="138113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A36707ED-2C84-4511-A1DA-D3F9765EDCD3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3D2640A5-EF6F-46D3-A344-55B89563F13A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1603434F-33E8-4CB8-B990-DD7C6EB6C648}"/>
              </a:ext>
            </a:extLst>
          </p:cNvPr>
          <p:cNvGrpSpPr/>
          <p:nvPr/>
        </p:nvGrpSpPr>
        <p:grpSpPr>
          <a:xfrm>
            <a:off x="5752543" y="3465851"/>
            <a:ext cx="138112" cy="138113"/>
            <a:chOff x="5560517" y="3740745"/>
            <a:chExt cx="138112" cy="138113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B519F264-9430-44FA-9331-9B233C1E8849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51141332-38BA-4AF5-9577-5076FA2F3731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F880A944-0DFD-4CE7-807B-D34BA70B72D2}"/>
              </a:ext>
            </a:extLst>
          </p:cNvPr>
          <p:cNvGrpSpPr/>
          <p:nvPr/>
        </p:nvGrpSpPr>
        <p:grpSpPr>
          <a:xfrm>
            <a:off x="6560048" y="1814586"/>
            <a:ext cx="97028" cy="98639"/>
            <a:chOff x="6487128" y="1996861"/>
            <a:chExt cx="97028" cy="98639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FCCAF713-F2BC-4E0E-9079-421442682881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30C35773-AEE2-4426-8AD7-AB6475BC8B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EE32152B-95A5-46B6-BBEA-B102AA7BA81A}"/>
              </a:ext>
            </a:extLst>
          </p:cNvPr>
          <p:cNvSpPr txBox="1"/>
          <p:nvPr/>
        </p:nvSpPr>
        <p:spPr>
          <a:xfrm>
            <a:off x="9239979" y="3113921"/>
            <a:ext cx="3493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To</a:t>
            </a:r>
            <a:endParaRPr lang="en-DE" sz="1200" dirty="0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0B3D82B0-9DD3-49B6-9BC0-EA45167D7F44}"/>
              </a:ext>
            </a:extLst>
          </p:cNvPr>
          <p:cNvSpPr/>
          <p:nvPr/>
        </p:nvSpPr>
        <p:spPr>
          <a:xfrm>
            <a:off x="8183539" y="3405100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E8EE4B84-AD50-4476-B397-BF748691A491}"/>
              </a:ext>
            </a:extLst>
          </p:cNvPr>
          <p:cNvSpPr/>
          <p:nvPr/>
        </p:nvSpPr>
        <p:spPr>
          <a:xfrm>
            <a:off x="8183539" y="3675197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8C6E16C2-273E-4636-9474-48431E642DE7}"/>
              </a:ext>
            </a:extLst>
          </p:cNvPr>
          <p:cNvSpPr/>
          <p:nvPr/>
        </p:nvSpPr>
        <p:spPr>
          <a:xfrm>
            <a:off x="8183538" y="3946857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4092B7FF-F265-436D-BE42-988B25309B0E}"/>
              </a:ext>
            </a:extLst>
          </p:cNvPr>
          <p:cNvSpPr/>
          <p:nvPr/>
        </p:nvSpPr>
        <p:spPr>
          <a:xfrm>
            <a:off x="8183538" y="4219614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2F3879A2-3D81-4693-B1EC-A4FC27850F0D}"/>
              </a:ext>
            </a:extLst>
          </p:cNvPr>
          <p:cNvSpPr/>
          <p:nvPr/>
        </p:nvSpPr>
        <p:spPr>
          <a:xfrm>
            <a:off x="8183537" y="4494764"/>
            <a:ext cx="2321307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00:00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F962742E-C79E-4A84-B000-EA92C67E3F5D}"/>
              </a:ext>
            </a:extLst>
          </p:cNvPr>
          <p:cNvSpPr/>
          <p:nvPr/>
        </p:nvSpPr>
        <p:spPr>
          <a:xfrm>
            <a:off x="8183537" y="4764861"/>
            <a:ext cx="2321307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22:30 pm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EC30FF1-F960-4A4A-8E90-A18E5A678902}"/>
              </a:ext>
            </a:extLst>
          </p:cNvPr>
          <p:cNvSpPr/>
          <p:nvPr/>
        </p:nvSpPr>
        <p:spPr>
          <a:xfrm>
            <a:off x="8237453" y="482309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00" name="Isosceles Triangle 199">
            <a:extLst>
              <a:ext uri="{FF2B5EF4-FFF2-40B4-BE49-F238E27FC236}">
                <a16:creationId xmlns:a16="http://schemas.microsoft.com/office/drawing/2014/main" id="{FEF49B5E-42AC-4FB5-ACE3-FFB4194DD3A1}"/>
              </a:ext>
            </a:extLst>
          </p:cNvPr>
          <p:cNvSpPr/>
          <p:nvPr/>
        </p:nvSpPr>
        <p:spPr>
          <a:xfrm flipV="1">
            <a:off x="8264837" y="4865605"/>
            <a:ext cx="83344" cy="673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4FB11C7D-6248-4E99-B6FB-62CF342087BD}"/>
              </a:ext>
            </a:extLst>
          </p:cNvPr>
          <p:cNvSpPr/>
          <p:nvPr/>
        </p:nvSpPr>
        <p:spPr>
          <a:xfrm>
            <a:off x="8429479" y="482309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04" name="Isosceles Triangle 203">
            <a:extLst>
              <a:ext uri="{FF2B5EF4-FFF2-40B4-BE49-F238E27FC236}">
                <a16:creationId xmlns:a16="http://schemas.microsoft.com/office/drawing/2014/main" id="{3620D151-B692-463C-9628-1B47A558587F}"/>
              </a:ext>
            </a:extLst>
          </p:cNvPr>
          <p:cNvSpPr/>
          <p:nvPr/>
        </p:nvSpPr>
        <p:spPr>
          <a:xfrm flipV="1">
            <a:off x="8456863" y="4864402"/>
            <a:ext cx="83344" cy="673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853D856-5916-43ED-8F26-311642071C77}"/>
              </a:ext>
            </a:extLst>
          </p:cNvPr>
          <p:cNvGrpSpPr/>
          <p:nvPr/>
        </p:nvGrpSpPr>
        <p:grpSpPr>
          <a:xfrm>
            <a:off x="8237453" y="4558932"/>
            <a:ext cx="138112" cy="138113"/>
            <a:chOff x="5560517" y="3740745"/>
            <a:chExt cx="138112" cy="138113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B3A6A9B-92B0-49F2-A558-A362C505664F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09" name="Isosceles Triangle 208">
              <a:extLst>
                <a:ext uri="{FF2B5EF4-FFF2-40B4-BE49-F238E27FC236}">
                  <a16:creationId xmlns:a16="http://schemas.microsoft.com/office/drawing/2014/main" id="{57B0238F-5EEB-4D6A-BD4C-1AF72A73CD26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0C51CC05-6F9F-4F47-A0FB-FDD7784ADFE0}"/>
              </a:ext>
            </a:extLst>
          </p:cNvPr>
          <p:cNvGrpSpPr/>
          <p:nvPr/>
        </p:nvGrpSpPr>
        <p:grpSpPr>
          <a:xfrm>
            <a:off x="8429479" y="4556192"/>
            <a:ext cx="138112" cy="138113"/>
            <a:chOff x="5560517" y="3740745"/>
            <a:chExt cx="138112" cy="138113"/>
          </a:xfrm>
        </p:grpSpPr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40B82852-4708-4CB8-B0C1-F439CE9882BF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12A68588-7FBF-4A4E-A851-64F33617F264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33AE33D1-25D3-41CC-8A96-81E818E3C8CA}"/>
              </a:ext>
            </a:extLst>
          </p:cNvPr>
          <p:cNvGrpSpPr/>
          <p:nvPr/>
        </p:nvGrpSpPr>
        <p:grpSpPr>
          <a:xfrm>
            <a:off x="8237453" y="4277660"/>
            <a:ext cx="138112" cy="138113"/>
            <a:chOff x="5560517" y="3740745"/>
            <a:chExt cx="138112" cy="138113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A4D69C21-EB81-49BF-A351-3DA13001254D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15" name="Isosceles Triangle 214">
              <a:extLst>
                <a:ext uri="{FF2B5EF4-FFF2-40B4-BE49-F238E27FC236}">
                  <a16:creationId xmlns:a16="http://schemas.microsoft.com/office/drawing/2014/main" id="{2DA2B0F3-C2CA-4881-9BCB-47A7270FAEB8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24EA2E8-0C02-4257-84A9-A7EEBD8E9EAC}"/>
              </a:ext>
            </a:extLst>
          </p:cNvPr>
          <p:cNvGrpSpPr/>
          <p:nvPr/>
        </p:nvGrpSpPr>
        <p:grpSpPr>
          <a:xfrm>
            <a:off x="8429479" y="4274920"/>
            <a:ext cx="138112" cy="138113"/>
            <a:chOff x="5560517" y="3740745"/>
            <a:chExt cx="138112" cy="138113"/>
          </a:xfrm>
        </p:grpSpPr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66D4B182-296E-40B3-9D33-1E72D2203712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18" name="Isosceles Triangle 217">
              <a:extLst>
                <a:ext uri="{FF2B5EF4-FFF2-40B4-BE49-F238E27FC236}">
                  <a16:creationId xmlns:a16="http://schemas.microsoft.com/office/drawing/2014/main" id="{775ADCE7-9E6C-422C-8F03-5BF115219D1C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51C1883-7C79-421D-8C15-C78DAB4D84B0}"/>
              </a:ext>
            </a:extLst>
          </p:cNvPr>
          <p:cNvGrpSpPr/>
          <p:nvPr/>
        </p:nvGrpSpPr>
        <p:grpSpPr>
          <a:xfrm>
            <a:off x="8237453" y="4010906"/>
            <a:ext cx="138112" cy="138113"/>
            <a:chOff x="5560517" y="3740745"/>
            <a:chExt cx="138112" cy="138113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C896D235-88C7-40D1-9E07-F762A949F4DC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21" name="Isosceles Triangle 220">
              <a:extLst>
                <a:ext uri="{FF2B5EF4-FFF2-40B4-BE49-F238E27FC236}">
                  <a16:creationId xmlns:a16="http://schemas.microsoft.com/office/drawing/2014/main" id="{12A30BE8-F61C-4BE6-9FF4-D768BC391485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9ACFFE31-ECC0-4945-94DF-CC54B78A6988}"/>
              </a:ext>
            </a:extLst>
          </p:cNvPr>
          <p:cNvGrpSpPr/>
          <p:nvPr/>
        </p:nvGrpSpPr>
        <p:grpSpPr>
          <a:xfrm>
            <a:off x="8429479" y="4011236"/>
            <a:ext cx="138112" cy="138113"/>
            <a:chOff x="5560517" y="3740745"/>
            <a:chExt cx="138112" cy="138113"/>
          </a:xfrm>
        </p:grpSpPr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B41E4D7-7217-44E8-8024-9DC43C2A8F16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24" name="Isosceles Triangle 223">
              <a:extLst>
                <a:ext uri="{FF2B5EF4-FFF2-40B4-BE49-F238E27FC236}">
                  <a16:creationId xmlns:a16="http://schemas.microsoft.com/office/drawing/2014/main" id="{C7EE7522-232B-4F7E-A7E3-DF7BB24E4D53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1AFC9CF3-FD43-43FE-8226-7A6BC7119915}"/>
              </a:ext>
            </a:extLst>
          </p:cNvPr>
          <p:cNvGrpSpPr/>
          <p:nvPr/>
        </p:nvGrpSpPr>
        <p:grpSpPr>
          <a:xfrm>
            <a:off x="8239279" y="3732007"/>
            <a:ext cx="138112" cy="138113"/>
            <a:chOff x="5560517" y="3740745"/>
            <a:chExt cx="138112" cy="138113"/>
          </a:xfrm>
        </p:grpSpPr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39C45633-8B6B-4329-89EC-4C6026E82D05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27" name="Isosceles Triangle 226">
              <a:extLst>
                <a:ext uri="{FF2B5EF4-FFF2-40B4-BE49-F238E27FC236}">
                  <a16:creationId xmlns:a16="http://schemas.microsoft.com/office/drawing/2014/main" id="{FB211C12-CACB-40FF-A5DF-A97CDCACA79A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2EFB8D39-0117-4FD7-A3B6-3E4DFC9BA21F}"/>
              </a:ext>
            </a:extLst>
          </p:cNvPr>
          <p:cNvGrpSpPr/>
          <p:nvPr/>
        </p:nvGrpSpPr>
        <p:grpSpPr>
          <a:xfrm>
            <a:off x="8429479" y="3734332"/>
            <a:ext cx="138112" cy="138113"/>
            <a:chOff x="5560517" y="3740745"/>
            <a:chExt cx="138112" cy="138113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9D416E36-2B46-46BA-9B09-E3D01308CDC3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30" name="Isosceles Triangle 229">
              <a:extLst>
                <a:ext uri="{FF2B5EF4-FFF2-40B4-BE49-F238E27FC236}">
                  <a16:creationId xmlns:a16="http://schemas.microsoft.com/office/drawing/2014/main" id="{E07C59C7-CFAF-4D6B-A729-BEF92681AEEC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E1F2DEE8-44FF-489A-AF94-1E6BE59D522A}"/>
              </a:ext>
            </a:extLst>
          </p:cNvPr>
          <p:cNvGrpSpPr/>
          <p:nvPr/>
        </p:nvGrpSpPr>
        <p:grpSpPr>
          <a:xfrm>
            <a:off x="8237453" y="3456725"/>
            <a:ext cx="138112" cy="138113"/>
            <a:chOff x="5560517" y="3740745"/>
            <a:chExt cx="138112" cy="138113"/>
          </a:xfrm>
        </p:grpSpPr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EF9C5303-D895-4946-8E18-799E607DAE09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33" name="Isosceles Triangle 232">
              <a:extLst>
                <a:ext uri="{FF2B5EF4-FFF2-40B4-BE49-F238E27FC236}">
                  <a16:creationId xmlns:a16="http://schemas.microsoft.com/office/drawing/2014/main" id="{5D8C7283-76AA-4799-AE85-AED3DE35CDEA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7FDB2-42E4-42C3-B26B-0C572E4ABA9B}"/>
              </a:ext>
            </a:extLst>
          </p:cNvPr>
          <p:cNvSpPr/>
          <p:nvPr/>
        </p:nvSpPr>
        <p:spPr>
          <a:xfrm>
            <a:off x="5506599" y="5284123"/>
            <a:ext cx="2321306" cy="958884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4F8ED60E-BEF5-4A0B-9AA6-71EA259C1379}"/>
              </a:ext>
            </a:extLst>
          </p:cNvPr>
          <p:cNvGrpSpPr/>
          <p:nvPr/>
        </p:nvGrpSpPr>
        <p:grpSpPr>
          <a:xfrm>
            <a:off x="8429479" y="3456724"/>
            <a:ext cx="138112" cy="138113"/>
            <a:chOff x="5560517" y="3740745"/>
            <a:chExt cx="138112" cy="138113"/>
          </a:xfrm>
        </p:grpSpPr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FFB16FA3-DC00-46AD-BE31-BD6E44CD989E}"/>
                </a:ext>
              </a:extLst>
            </p:cNvPr>
            <p:cNvSpPr/>
            <p:nvPr/>
          </p:nvSpPr>
          <p:spPr>
            <a:xfrm>
              <a:off x="5560517" y="3740745"/>
              <a:ext cx="138112" cy="138113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236" name="Isosceles Triangle 235">
              <a:extLst>
                <a:ext uri="{FF2B5EF4-FFF2-40B4-BE49-F238E27FC236}">
                  <a16:creationId xmlns:a16="http://schemas.microsoft.com/office/drawing/2014/main" id="{CB5DBC02-6CED-48B2-AB50-A93FE2882D07}"/>
                </a:ext>
              </a:extLst>
            </p:cNvPr>
            <p:cNvSpPr/>
            <p:nvPr/>
          </p:nvSpPr>
          <p:spPr>
            <a:xfrm flipV="1">
              <a:off x="5587901" y="3783259"/>
              <a:ext cx="83344" cy="6735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06A8A1F4-4BEA-4FC3-8075-A0510A0C5636}"/>
              </a:ext>
            </a:extLst>
          </p:cNvPr>
          <p:cNvSpPr/>
          <p:nvPr/>
        </p:nvSpPr>
        <p:spPr>
          <a:xfrm>
            <a:off x="5506600" y="5043817"/>
            <a:ext cx="2321307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08:00 am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48BA00EA-94A8-4A8E-BB88-7DDC1A11D4BE}"/>
              </a:ext>
            </a:extLst>
          </p:cNvPr>
          <p:cNvSpPr/>
          <p:nvPr/>
        </p:nvSpPr>
        <p:spPr>
          <a:xfrm>
            <a:off x="5560517" y="5103496"/>
            <a:ext cx="138112" cy="1381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3" name="Isosceles Triangle 152">
            <a:extLst>
              <a:ext uri="{FF2B5EF4-FFF2-40B4-BE49-F238E27FC236}">
                <a16:creationId xmlns:a16="http://schemas.microsoft.com/office/drawing/2014/main" id="{4391D966-056C-4210-910A-5D128A0D8D90}"/>
              </a:ext>
            </a:extLst>
          </p:cNvPr>
          <p:cNvSpPr/>
          <p:nvPr/>
        </p:nvSpPr>
        <p:spPr>
          <a:xfrm flipV="1">
            <a:off x="5587901" y="5146010"/>
            <a:ext cx="83344" cy="673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3C82CEB-78C0-437C-AAD7-7EF57D5C995A}"/>
              </a:ext>
            </a:extLst>
          </p:cNvPr>
          <p:cNvSpPr/>
          <p:nvPr/>
        </p:nvSpPr>
        <p:spPr>
          <a:xfrm>
            <a:off x="5752846" y="510349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7" name="Isosceles Triangle 156">
            <a:extLst>
              <a:ext uri="{FF2B5EF4-FFF2-40B4-BE49-F238E27FC236}">
                <a16:creationId xmlns:a16="http://schemas.microsoft.com/office/drawing/2014/main" id="{92B85A5B-15B3-4E67-8DB3-37D46BCD9D9F}"/>
              </a:ext>
            </a:extLst>
          </p:cNvPr>
          <p:cNvSpPr/>
          <p:nvPr/>
        </p:nvSpPr>
        <p:spPr>
          <a:xfrm flipV="1">
            <a:off x="5779927" y="5146010"/>
            <a:ext cx="83344" cy="673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E812B8CF-8CAB-4F32-84EB-2C7EA93D7E1A}"/>
              </a:ext>
            </a:extLst>
          </p:cNvPr>
          <p:cNvSpPr/>
          <p:nvPr/>
        </p:nvSpPr>
        <p:spPr>
          <a:xfrm>
            <a:off x="8428142" y="5298640"/>
            <a:ext cx="287233" cy="628462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5CE3D468-F89F-464A-A4E3-AC3C1A9C348A}"/>
              </a:ext>
            </a:extLst>
          </p:cNvPr>
          <p:cNvSpPr/>
          <p:nvPr/>
        </p:nvSpPr>
        <p:spPr>
          <a:xfrm>
            <a:off x="8183536" y="5034690"/>
            <a:ext cx="2321307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          22:30 pm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9C80864-0455-4055-8E36-B8E92A3951E3}"/>
              </a:ext>
            </a:extLst>
          </p:cNvPr>
          <p:cNvSpPr/>
          <p:nvPr/>
        </p:nvSpPr>
        <p:spPr>
          <a:xfrm>
            <a:off x="8237453" y="509436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02" name="Isosceles Triangle 201">
            <a:extLst>
              <a:ext uri="{FF2B5EF4-FFF2-40B4-BE49-F238E27FC236}">
                <a16:creationId xmlns:a16="http://schemas.microsoft.com/office/drawing/2014/main" id="{48CEED4C-7163-4229-8B7C-CC57EE8B54A0}"/>
              </a:ext>
            </a:extLst>
          </p:cNvPr>
          <p:cNvSpPr/>
          <p:nvPr/>
        </p:nvSpPr>
        <p:spPr>
          <a:xfrm flipV="1">
            <a:off x="8264837" y="5136883"/>
            <a:ext cx="83344" cy="673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2FF30F2D-4A3B-42FE-81B2-6FDFC83A2AB8}"/>
              </a:ext>
            </a:extLst>
          </p:cNvPr>
          <p:cNvSpPr/>
          <p:nvPr/>
        </p:nvSpPr>
        <p:spPr>
          <a:xfrm>
            <a:off x="8429782" y="5094369"/>
            <a:ext cx="138112" cy="1381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06" name="Isosceles Triangle 205">
            <a:extLst>
              <a:ext uri="{FF2B5EF4-FFF2-40B4-BE49-F238E27FC236}">
                <a16:creationId xmlns:a16="http://schemas.microsoft.com/office/drawing/2014/main" id="{37951A88-8143-4613-8393-7A2875978AD6}"/>
              </a:ext>
            </a:extLst>
          </p:cNvPr>
          <p:cNvSpPr/>
          <p:nvPr/>
        </p:nvSpPr>
        <p:spPr>
          <a:xfrm flipV="1">
            <a:off x="8456863" y="5136883"/>
            <a:ext cx="83344" cy="673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CEA9A7D-A89C-472D-B3DC-401ACB8B32D7}"/>
              </a:ext>
            </a:extLst>
          </p:cNvPr>
          <p:cNvSpPr txBox="1"/>
          <p:nvPr/>
        </p:nvSpPr>
        <p:spPr>
          <a:xfrm>
            <a:off x="5512114" y="5331892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00:00 am</a:t>
            </a:r>
            <a:endParaRPr lang="en-DE" sz="800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C1DB7354-7F0A-4E11-8594-6C454D4A8978}"/>
              </a:ext>
            </a:extLst>
          </p:cNvPr>
          <p:cNvSpPr txBox="1"/>
          <p:nvPr/>
        </p:nvSpPr>
        <p:spPr>
          <a:xfrm>
            <a:off x="5512114" y="5461748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01:00 am</a:t>
            </a:r>
            <a:endParaRPr lang="en-DE" sz="800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764B1D6-306A-46EE-B126-452C3A4DC444}"/>
              </a:ext>
            </a:extLst>
          </p:cNvPr>
          <p:cNvSpPr txBox="1"/>
          <p:nvPr/>
        </p:nvSpPr>
        <p:spPr>
          <a:xfrm>
            <a:off x="5512114" y="5583983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02:00 am</a:t>
            </a:r>
            <a:endParaRPr lang="en-DE" sz="8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69E6815-34DF-4711-AF5A-F84F285CACD2}"/>
              </a:ext>
            </a:extLst>
          </p:cNvPr>
          <p:cNvSpPr txBox="1"/>
          <p:nvPr/>
        </p:nvSpPr>
        <p:spPr>
          <a:xfrm>
            <a:off x="5512114" y="5713839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03:00 am</a:t>
            </a:r>
            <a:endParaRPr lang="en-DE" sz="800" dirty="0"/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FA9DB463-DCF7-48AD-8C6E-DDA9656E903B}"/>
              </a:ext>
            </a:extLst>
          </p:cNvPr>
          <p:cNvSpPr txBox="1"/>
          <p:nvPr/>
        </p:nvSpPr>
        <p:spPr>
          <a:xfrm>
            <a:off x="5512114" y="5834089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04:00 am</a:t>
            </a:r>
            <a:endParaRPr lang="en-DE" sz="80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1F29053B-C8AF-4CC9-BFCA-5ED567EF6C4A}"/>
              </a:ext>
            </a:extLst>
          </p:cNvPr>
          <p:cNvSpPr txBox="1"/>
          <p:nvPr/>
        </p:nvSpPr>
        <p:spPr>
          <a:xfrm>
            <a:off x="5512114" y="5963945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05:00 am</a:t>
            </a:r>
            <a:endParaRPr lang="en-DE" sz="800" dirty="0"/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60FE993B-4C60-44CA-BDAC-4B4B7433269B}"/>
              </a:ext>
            </a:extLst>
          </p:cNvPr>
          <p:cNvSpPr txBox="1"/>
          <p:nvPr/>
        </p:nvSpPr>
        <p:spPr>
          <a:xfrm>
            <a:off x="6093911" y="5335113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06:00 am</a:t>
            </a:r>
            <a:endParaRPr lang="en-DE" sz="800" dirty="0"/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EC3CAEC3-E970-429D-BD35-0F8F3079AEBF}"/>
              </a:ext>
            </a:extLst>
          </p:cNvPr>
          <p:cNvSpPr txBox="1"/>
          <p:nvPr/>
        </p:nvSpPr>
        <p:spPr>
          <a:xfrm>
            <a:off x="6093911" y="5464969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07:00 am</a:t>
            </a:r>
            <a:endParaRPr lang="en-DE" sz="800" dirty="0"/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5EEA39AB-6E23-44D1-A5D7-40E019F9E70E}"/>
              </a:ext>
            </a:extLst>
          </p:cNvPr>
          <p:cNvSpPr txBox="1"/>
          <p:nvPr/>
        </p:nvSpPr>
        <p:spPr>
          <a:xfrm>
            <a:off x="6093911" y="5587204"/>
            <a:ext cx="5704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08:00 am</a:t>
            </a:r>
            <a:endParaRPr lang="en-DE" sz="800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1CBBD4A9-45EB-4FA1-8235-788095666DE3}"/>
              </a:ext>
            </a:extLst>
          </p:cNvPr>
          <p:cNvSpPr txBox="1"/>
          <p:nvPr/>
        </p:nvSpPr>
        <p:spPr>
          <a:xfrm>
            <a:off x="6093911" y="5717060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09:00 am</a:t>
            </a:r>
            <a:endParaRPr lang="en-DE" sz="8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FD8169E-D814-440D-9EA3-4BE1B56EB00E}"/>
              </a:ext>
            </a:extLst>
          </p:cNvPr>
          <p:cNvSpPr txBox="1"/>
          <p:nvPr/>
        </p:nvSpPr>
        <p:spPr>
          <a:xfrm>
            <a:off x="6093911" y="5837310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10:00 am</a:t>
            </a:r>
            <a:endParaRPr lang="en-DE" sz="8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5B94121-86E2-4BAF-9A59-FBC79F7DACEB}"/>
              </a:ext>
            </a:extLst>
          </p:cNvPr>
          <p:cNvSpPr txBox="1"/>
          <p:nvPr/>
        </p:nvSpPr>
        <p:spPr>
          <a:xfrm>
            <a:off x="6093911" y="5967166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11:00 am</a:t>
            </a:r>
            <a:endParaRPr lang="en-DE" sz="8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E4B4302-E7FC-4940-9402-0671FF972456}"/>
              </a:ext>
            </a:extLst>
          </p:cNvPr>
          <p:cNvSpPr txBox="1"/>
          <p:nvPr/>
        </p:nvSpPr>
        <p:spPr>
          <a:xfrm>
            <a:off x="6675706" y="5341730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12:00 pm</a:t>
            </a:r>
            <a:endParaRPr lang="en-DE" sz="800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5D57399-B5ED-48E4-988C-AEC9C996D41B}"/>
              </a:ext>
            </a:extLst>
          </p:cNvPr>
          <p:cNvSpPr txBox="1"/>
          <p:nvPr/>
        </p:nvSpPr>
        <p:spPr>
          <a:xfrm>
            <a:off x="6675706" y="5471586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13:00 pm</a:t>
            </a:r>
            <a:endParaRPr lang="en-DE" sz="800" dirty="0"/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B0DBA116-1438-4081-907B-3AC4999B054F}"/>
              </a:ext>
            </a:extLst>
          </p:cNvPr>
          <p:cNvSpPr txBox="1"/>
          <p:nvPr/>
        </p:nvSpPr>
        <p:spPr>
          <a:xfrm>
            <a:off x="6675706" y="5593821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14:00 pm</a:t>
            </a:r>
            <a:endParaRPr lang="en-DE" sz="800" dirty="0"/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02B4208A-DBFF-4095-AB0F-DE3735A8BEDD}"/>
              </a:ext>
            </a:extLst>
          </p:cNvPr>
          <p:cNvSpPr txBox="1"/>
          <p:nvPr/>
        </p:nvSpPr>
        <p:spPr>
          <a:xfrm>
            <a:off x="6675706" y="5723677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15:00 pm</a:t>
            </a:r>
            <a:endParaRPr lang="en-DE" sz="800" dirty="0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24574FEB-D76D-4F8E-AE97-34B599F5DAB9}"/>
              </a:ext>
            </a:extLst>
          </p:cNvPr>
          <p:cNvSpPr txBox="1"/>
          <p:nvPr/>
        </p:nvSpPr>
        <p:spPr>
          <a:xfrm>
            <a:off x="6675706" y="5843927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16:00 pm</a:t>
            </a:r>
            <a:endParaRPr lang="en-DE" sz="8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93581ED6-AB21-4AAF-AC00-6E717A2526FC}"/>
              </a:ext>
            </a:extLst>
          </p:cNvPr>
          <p:cNvSpPr txBox="1"/>
          <p:nvPr/>
        </p:nvSpPr>
        <p:spPr>
          <a:xfrm>
            <a:off x="6675706" y="5973783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17:00 pm</a:t>
            </a:r>
            <a:endParaRPr lang="en-DE" sz="800" dirty="0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C5594AD-1691-4E97-A52B-29A4F1505114}"/>
              </a:ext>
            </a:extLst>
          </p:cNvPr>
          <p:cNvSpPr txBox="1"/>
          <p:nvPr/>
        </p:nvSpPr>
        <p:spPr>
          <a:xfrm>
            <a:off x="7232509" y="5350331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18:00 pm</a:t>
            </a:r>
            <a:endParaRPr lang="en-DE" sz="8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3F91600F-E8C9-469E-AE6F-98D60F3A9714}"/>
              </a:ext>
            </a:extLst>
          </p:cNvPr>
          <p:cNvSpPr txBox="1"/>
          <p:nvPr/>
        </p:nvSpPr>
        <p:spPr>
          <a:xfrm>
            <a:off x="7232509" y="5480187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19:00 pm</a:t>
            </a:r>
            <a:endParaRPr lang="en-DE" sz="8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FFD4DD05-C8FD-4D13-B917-B885836E0F46}"/>
              </a:ext>
            </a:extLst>
          </p:cNvPr>
          <p:cNvSpPr txBox="1"/>
          <p:nvPr/>
        </p:nvSpPr>
        <p:spPr>
          <a:xfrm>
            <a:off x="7232509" y="5602422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20:00 pm</a:t>
            </a:r>
            <a:endParaRPr lang="en-DE" sz="800" dirty="0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37E863FB-BF31-4013-9C70-546568B84EAE}"/>
              </a:ext>
            </a:extLst>
          </p:cNvPr>
          <p:cNvSpPr txBox="1"/>
          <p:nvPr/>
        </p:nvSpPr>
        <p:spPr>
          <a:xfrm>
            <a:off x="7232509" y="5732278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21:00 pm</a:t>
            </a:r>
            <a:endParaRPr lang="en-DE" sz="800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22E6DE8-6DAA-4C9D-8908-DDB7C0B0313E}"/>
              </a:ext>
            </a:extLst>
          </p:cNvPr>
          <p:cNvSpPr txBox="1"/>
          <p:nvPr/>
        </p:nvSpPr>
        <p:spPr>
          <a:xfrm>
            <a:off x="7232509" y="5852528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22:00 pm</a:t>
            </a:r>
            <a:endParaRPr lang="en-DE" sz="800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CCF9D6B-58C8-46EC-83F2-1A95DB265F6D}"/>
              </a:ext>
            </a:extLst>
          </p:cNvPr>
          <p:cNvSpPr txBox="1"/>
          <p:nvPr/>
        </p:nvSpPr>
        <p:spPr>
          <a:xfrm>
            <a:off x="7232509" y="5982384"/>
            <a:ext cx="5840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23:00 pm</a:t>
            </a:r>
            <a:endParaRPr lang="en-DE" sz="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4E086E-5A09-4A3E-A97A-4F04AF466F7A}"/>
              </a:ext>
            </a:extLst>
          </p:cNvPr>
          <p:cNvSpPr/>
          <p:nvPr/>
        </p:nvSpPr>
        <p:spPr>
          <a:xfrm>
            <a:off x="6129187" y="5643186"/>
            <a:ext cx="503085" cy="11792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CB907C9C-6C82-4843-B248-87AB5DBBD0FA}"/>
              </a:ext>
            </a:extLst>
          </p:cNvPr>
          <p:cNvSpPr txBox="1"/>
          <p:nvPr/>
        </p:nvSpPr>
        <p:spPr>
          <a:xfrm>
            <a:off x="8430885" y="5329711"/>
            <a:ext cx="2844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00</a:t>
            </a:r>
            <a:endParaRPr lang="en-DE" sz="8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440B94A-31C7-4363-BF78-C0EB2E814D09}"/>
              </a:ext>
            </a:extLst>
          </p:cNvPr>
          <p:cNvSpPr txBox="1"/>
          <p:nvPr/>
        </p:nvSpPr>
        <p:spPr>
          <a:xfrm>
            <a:off x="8430885" y="5459567"/>
            <a:ext cx="2844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15</a:t>
            </a:r>
            <a:endParaRPr lang="en-DE" sz="800" dirty="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B95465B0-3CBB-42EA-AB98-906DA031B1D2}"/>
              </a:ext>
            </a:extLst>
          </p:cNvPr>
          <p:cNvSpPr txBox="1"/>
          <p:nvPr/>
        </p:nvSpPr>
        <p:spPr>
          <a:xfrm>
            <a:off x="8430885" y="5581802"/>
            <a:ext cx="33620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30</a:t>
            </a:r>
            <a:endParaRPr lang="en-DE" sz="800" dirty="0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92457E3-1D28-4811-A4BA-ED96C4E64195}"/>
              </a:ext>
            </a:extLst>
          </p:cNvPr>
          <p:cNvSpPr txBox="1"/>
          <p:nvPr/>
        </p:nvSpPr>
        <p:spPr>
          <a:xfrm>
            <a:off x="8430885" y="5711658"/>
            <a:ext cx="2844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chemeClr val="bg2">
                    <a:lumMod val="25000"/>
                  </a:schemeClr>
                </a:solidFill>
              </a:rPr>
              <a:t>45</a:t>
            </a:r>
            <a:endParaRPr lang="en-DE" sz="800" dirty="0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99D66BA-3865-414D-88F4-992F1071E3A6}"/>
              </a:ext>
            </a:extLst>
          </p:cNvPr>
          <p:cNvSpPr/>
          <p:nvPr/>
        </p:nvSpPr>
        <p:spPr>
          <a:xfrm>
            <a:off x="8454858" y="5639286"/>
            <a:ext cx="222418" cy="117928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FD9163-24A0-48D9-BC09-7A685DBE7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77" y="7276551"/>
            <a:ext cx="2736078" cy="2241876"/>
          </a:xfrm>
          <a:prstGeom prst="rect">
            <a:avLst/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72" name="Rectangle: Rounded Corners 271">
            <a:extLst>
              <a:ext uri="{FF2B5EF4-FFF2-40B4-BE49-F238E27FC236}">
                <a16:creationId xmlns:a16="http://schemas.microsoft.com/office/drawing/2014/main" id="{25DCFCDC-FD3F-459B-AF64-6270C9E6FA6E}"/>
              </a:ext>
            </a:extLst>
          </p:cNvPr>
          <p:cNvSpPr/>
          <p:nvPr/>
        </p:nvSpPr>
        <p:spPr>
          <a:xfrm>
            <a:off x="3462405" y="6598987"/>
            <a:ext cx="158233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Add your holidays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3" name="Rectangle: Rounded Corners 272">
            <a:extLst>
              <a:ext uri="{FF2B5EF4-FFF2-40B4-BE49-F238E27FC236}">
                <a16:creationId xmlns:a16="http://schemas.microsoft.com/office/drawing/2014/main" id="{9594F40F-FFA0-49C4-A1D8-418B9EB518F0}"/>
              </a:ext>
            </a:extLst>
          </p:cNvPr>
          <p:cNvSpPr/>
          <p:nvPr/>
        </p:nvSpPr>
        <p:spPr>
          <a:xfrm>
            <a:off x="3472784" y="7016665"/>
            <a:ext cx="2754366" cy="260970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Choose a date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22CF94B8-3C9E-484B-B65E-899847531056}"/>
              </a:ext>
            </a:extLst>
          </p:cNvPr>
          <p:cNvSpPr/>
          <p:nvPr/>
        </p:nvSpPr>
        <p:spPr>
          <a:xfrm>
            <a:off x="6017662" y="7077142"/>
            <a:ext cx="138112" cy="1381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75" name="Isosceles Triangle 274">
            <a:extLst>
              <a:ext uri="{FF2B5EF4-FFF2-40B4-BE49-F238E27FC236}">
                <a16:creationId xmlns:a16="http://schemas.microsoft.com/office/drawing/2014/main" id="{EE6EBCE9-8BD8-44D8-86B4-C36E5DE6E5F9}"/>
              </a:ext>
            </a:extLst>
          </p:cNvPr>
          <p:cNvSpPr/>
          <p:nvPr/>
        </p:nvSpPr>
        <p:spPr>
          <a:xfrm flipV="1">
            <a:off x="6045046" y="7119656"/>
            <a:ext cx="83344" cy="6735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84D32E4E-8E52-4A6A-BD44-BB8BFA485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77" name="Rectangle 276">
            <a:extLst>
              <a:ext uri="{FF2B5EF4-FFF2-40B4-BE49-F238E27FC236}">
                <a16:creationId xmlns:a16="http://schemas.microsoft.com/office/drawing/2014/main" id="{B8327D1F-5064-40CA-9026-710FC7625586}"/>
              </a:ext>
            </a:extLst>
          </p:cNvPr>
          <p:cNvSpPr/>
          <p:nvPr/>
        </p:nvSpPr>
        <p:spPr>
          <a:xfrm>
            <a:off x="12066532" y="139700"/>
            <a:ext cx="113382" cy="31537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EF03486-846B-41CF-A05D-E9DC394ED095}"/>
              </a:ext>
            </a:extLst>
          </p:cNvPr>
          <p:cNvSpPr/>
          <p:nvPr/>
        </p:nvSpPr>
        <p:spPr>
          <a:xfrm>
            <a:off x="7768765" y="7282908"/>
            <a:ext cx="2736078" cy="2231417"/>
          </a:xfrm>
          <a:prstGeom prst="rect">
            <a:avLst/>
          </a:prstGeom>
          <a:solidFill>
            <a:srgbClr val="FEF9F0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9" name="Rectangle: Rounded Corners 278">
            <a:extLst>
              <a:ext uri="{FF2B5EF4-FFF2-40B4-BE49-F238E27FC236}">
                <a16:creationId xmlns:a16="http://schemas.microsoft.com/office/drawing/2014/main" id="{409BD709-452A-40FA-BF9B-B755A566A94B}"/>
              </a:ext>
            </a:extLst>
          </p:cNvPr>
          <p:cNvSpPr/>
          <p:nvPr/>
        </p:nvSpPr>
        <p:spPr>
          <a:xfrm>
            <a:off x="7777495" y="6944473"/>
            <a:ext cx="167675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Scheduled holidays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F5ED038D-4657-402C-9C51-4FF9076CBA0A}"/>
              </a:ext>
            </a:extLst>
          </p:cNvPr>
          <p:cNvSpPr/>
          <p:nvPr/>
        </p:nvSpPr>
        <p:spPr>
          <a:xfrm>
            <a:off x="6321685" y="8630404"/>
            <a:ext cx="1352549" cy="4110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252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Add selected date</a:t>
            </a:r>
          </a:p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from calendar </a:t>
            </a:r>
            <a:endParaRPr lang="en-DE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1" name="Rectangle: Rounded Corners 280">
            <a:extLst>
              <a:ext uri="{FF2B5EF4-FFF2-40B4-BE49-F238E27FC236}">
                <a16:creationId xmlns:a16="http://schemas.microsoft.com/office/drawing/2014/main" id="{817B4B07-5B01-40D2-8704-021514635B74}"/>
              </a:ext>
            </a:extLst>
          </p:cNvPr>
          <p:cNvSpPr/>
          <p:nvPr/>
        </p:nvSpPr>
        <p:spPr>
          <a:xfrm>
            <a:off x="6321685" y="9103313"/>
            <a:ext cx="1352549" cy="41101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252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Remove selected date from schedule </a:t>
            </a:r>
            <a:endParaRPr lang="en-DE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85AEA72F-89E1-46C5-BA6C-CBE0AD9FE080}"/>
              </a:ext>
            </a:extLst>
          </p:cNvPr>
          <p:cNvSpPr txBox="1"/>
          <p:nvPr/>
        </p:nvSpPr>
        <p:spPr>
          <a:xfrm>
            <a:off x="7812700" y="7328179"/>
            <a:ext cx="24933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22nd March 2025 – Dad has operation</a:t>
            </a:r>
            <a:endParaRPr lang="en-DE" sz="1100" dirty="0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0E8E4FB5-6999-4FCC-947C-9265A7A97A9C}"/>
              </a:ext>
            </a:extLst>
          </p:cNvPr>
          <p:cNvSpPr/>
          <p:nvPr/>
        </p:nvSpPr>
        <p:spPr>
          <a:xfrm>
            <a:off x="6321684" y="7479808"/>
            <a:ext cx="1352549" cy="1104871"/>
          </a:xfrm>
          <a:prstGeom prst="rect">
            <a:avLst/>
          </a:prstGeom>
          <a:solidFill>
            <a:srgbClr val="FEF9F0"/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bg2">
                    <a:lumMod val="10000"/>
                  </a:schemeClr>
                </a:solidFill>
              </a:rPr>
              <a:t>My daughter has a birthday</a:t>
            </a:r>
            <a:endParaRPr lang="en-DE" sz="1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84" name="Rectangle: Rounded Corners 283">
            <a:extLst>
              <a:ext uri="{FF2B5EF4-FFF2-40B4-BE49-F238E27FC236}">
                <a16:creationId xmlns:a16="http://schemas.microsoft.com/office/drawing/2014/main" id="{51856A28-06B2-4CAA-8DF4-9F63A9E70F71}"/>
              </a:ext>
            </a:extLst>
          </p:cNvPr>
          <p:cNvSpPr/>
          <p:nvPr/>
        </p:nvSpPr>
        <p:spPr>
          <a:xfrm>
            <a:off x="6400952" y="7190819"/>
            <a:ext cx="119401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Add description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83E5D82E-EDD0-4447-AAB5-1A260342A5A6}"/>
              </a:ext>
            </a:extLst>
          </p:cNvPr>
          <p:cNvSpPr txBox="1"/>
          <p:nvPr/>
        </p:nvSpPr>
        <p:spPr>
          <a:xfrm>
            <a:off x="7820999" y="7597934"/>
            <a:ext cx="24933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12th May 2025 – my daughter has a birthday</a:t>
            </a:r>
            <a:endParaRPr lang="en-DE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B6D55C-FE6C-433A-8DDF-9B1C69360878}"/>
              </a:ext>
            </a:extLst>
          </p:cNvPr>
          <p:cNvSpPr/>
          <p:nvPr/>
        </p:nvSpPr>
        <p:spPr>
          <a:xfrm>
            <a:off x="7848029" y="7641005"/>
            <a:ext cx="2609495" cy="36803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11" name="Rectangle: Rounded Corners 310">
            <a:extLst>
              <a:ext uri="{FF2B5EF4-FFF2-40B4-BE49-F238E27FC236}">
                <a16:creationId xmlns:a16="http://schemas.microsoft.com/office/drawing/2014/main" id="{5D68FA60-1261-46DA-AF59-87C490138DCF}"/>
              </a:ext>
            </a:extLst>
          </p:cNvPr>
          <p:cNvSpPr/>
          <p:nvPr/>
        </p:nvSpPr>
        <p:spPr>
          <a:xfrm>
            <a:off x="3394331" y="2118162"/>
            <a:ext cx="158233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GPS Tracking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BD28989-26F7-42B5-96CF-FC4D83CADD7B}"/>
              </a:ext>
            </a:extLst>
          </p:cNvPr>
          <p:cNvGrpSpPr/>
          <p:nvPr/>
        </p:nvGrpSpPr>
        <p:grpSpPr>
          <a:xfrm>
            <a:off x="5497559" y="2165084"/>
            <a:ext cx="1245953" cy="267486"/>
            <a:chOff x="5497559" y="2165084"/>
            <a:chExt cx="1245953" cy="267486"/>
          </a:xfrm>
        </p:grpSpPr>
        <p:sp>
          <p:nvSpPr>
            <p:cNvPr id="312" name="Rectangle: Rounded Corners 311">
              <a:extLst>
                <a:ext uri="{FF2B5EF4-FFF2-40B4-BE49-F238E27FC236}">
                  <a16:creationId xmlns:a16="http://schemas.microsoft.com/office/drawing/2014/main" id="{0F6FE9B1-D824-4092-83F5-025B6BA242EB}"/>
                </a:ext>
              </a:extLst>
            </p:cNvPr>
            <p:cNvSpPr/>
            <p:nvPr/>
          </p:nvSpPr>
          <p:spPr>
            <a:xfrm>
              <a:off x="5514821" y="2171600"/>
              <a:ext cx="1228691" cy="260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E9297804-C8BD-4209-A309-EDAE40402321}"/>
                </a:ext>
              </a:extLst>
            </p:cNvPr>
            <p:cNvGrpSpPr/>
            <p:nvPr/>
          </p:nvGrpSpPr>
          <p:grpSpPr>
            <a:xfrm>
              <a:off x="6543016" y="2235737"/>
              <a:ext cx="138112" cy="138113"/>
              <a:chOff x="10431555" y="2187409"/>
              <a:chExt cx="138112" cy="138113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FDDC2FDE-A780-4B9C-AF7B-BA021CF7744F}"/>
                  </a:ext>
                </a:extLst>
              </p:cNvPr>
              <p:cNvSpPr/>
              <p:nvPr/>
            </p:nvSpPr>
            <p:spPr>
              <a:xfrm>
                <a:off x="10431555" y="2187409"/>
                <a:ext cx="138112" cy="1381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DE" sz="1200" dirty="0"/>
              </a:p>
            </p:txBody>
          </p: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8D997F62-9AEF-46A7-B3A8-A5886FC0DE2C}"/>
                  </a:ext>
                </a:extLst>
              </p:cNvPr>
              <p:cNvGrpSpPr/>
              <p:nvPr/>
            </p:nvGrpSpPr>
            <p:grpSpPr>
              <a:xfrm>
                <a:off x="10452097" y="2207145"/>
                <a:ext cx="97028" cy="98639"/>
                <a:chOff x="6487128" y="1996861"/>
                <a:chExt cx="97028" cy="98639"/>
              </a:xfrm>
            </p:grpSpPr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26377DD2-EF28-4C1D-A0B0-0285301E6FBC}"/>
                    </a:ext>
                  </a:extLst>
                </p:cNvPr>
                <p:cNvCxnSpPr/>
                <p:nvPr/>
              </p:nvCxnSpPr>
              <p:spPr>
                <a:xfrm>
                  <a:off x="6487128" y="2000250"/>
                  <a:ext cx="97028" cy="95250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D29FE52C-BFC7-4EC2-832F-7384C0CCCE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87128" y="1996861"/>
                  <a:ext cx="97028" cy="9863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EA308AF6-CAE7-4B7A-B6FF-34E9914AB29D}"/>
                </a:ext>
              </a:extLst>
            </p:cNvPr>
            <p:cNvSpPr txBox="1"/>
            <p:nvPr/>
          </p:nvSpPr>
          <p:spPr>
            <a:xfrm>
              <a:off x="5497559" y="2165084"/>
              <a:ext cx="62740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>
                  <a:solidFill>
                    <a:schemeClr val="bg2">
                      <a:lumMod val="25000"/>
                    </a:schemeClr>
                  </a:solidFill>
                </a:rPr>
                <a:t>Turn on</a:t>
              </a:r>
              <a:endParaRPr lang="en-DE" sz="11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D14B9D4-EFE7-415A-A5E6-BD39667C0656}"/>
              </a:ext>
            </a:extLst>
          </p:cNvPr>
          <p:cNvGrpSpPr/>
          <p:nvPr/>
        </p:nvGrpSpPr>
        <p:grpSpPr>
          <a:xfrm>
            <a:off x="6967017" y="2167765"/>
            <a:ext cx="1240775" cy="264805"/>
            <a:chOff x="6967017" y="2167765"/>
            <a:chExt cx="1240775" cy="264805"/>
          </a:xfrm>
        </p:grpSpPr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A143E526-C901-437D-9AC4-0415170443A1}"/>
                </a:ext>
              </a:extLst>
            </p:cNvPr>
            <p:cNvSpPr/>
            <p:nvPr/>
          </p:nvSpPr>
          <p:spPr>
            <a:xfrm>
              <a:off x="6979101" y="2171600"/>
              <a:ext cx="1228691" cy="26097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314" name="Rectangle 313">
              <a:extLst>
                <a:ext uri="{FF2B5EF4-FFF2-40B4-BE49-F238E27FC236}">
                  <a16:creationId xmlns:a16="http://schemas.microsoft.com/office/drawing/2014/main" id="{FD30A051-F901-4E74-BD98-E3F5F7E1B7E5}"/>
                </a:ext>
              </a:extLst>
            </p:cNvPr>
            <p:cNvSpPr/>
            <p:nvPr/>
          </p:nvSpPr>
          <p:spPr>
            <a:xfrm>
              <a:off x="8000625" y="2243473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8BE24F7C-4237-43E3-89B8-9341F0E0AA4A}"/>
                </a:ext>
              </a:extLst>
            </p:cNvPr>
            <p:cNvSpPr txBox="1"/>
            <p:nvPr/>
          </p:nvSpPr>
          <p:spPr>
            <a:xfrm>
              <a:off x="6967017" y="2167765"/>
              <a:ext cx="71389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>
                  <a:solidFill>
                    <a:schemeClr val="bg2">
                      <a:lumMod val="25000"/>
                    </a:schemeClr>
                  </a:solidFill>
                </a:rPr>
                <a:t>Turn off</a:t>
              </a:r>
              <a:endParaRPr lang="en-DE" sz="1100" dirty="0"/>
            </a:p>
          </p:txBody>
        </p:sp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3165FF1E-EAD7-422B-8E32-840CFA582BBE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EED43988-76BC-4D88-A0FB-ED0254B10668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7CC92C0B-0EB6-4E86-943F-FDABD081DDD7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02BA405F-89CE-4F10-B497-6231EF31D02B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3651346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F04D1D-4F74-490B-9A74-1508FCC3B076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Availability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92346" y="4325996"/>
            <a:ext cx="8123330" cy="3866443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76677" y="7662851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690368C-0340-4934-B5F7-9C63DE76E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46" y="1257299"/>
            <a:ext cx="8123330" cy="369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A7741-F03C-4A2F-A120-E07AC8EF0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97" y="3415341"/>
            <a:ext cx="4210928" cy="1392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5E54A-BB67-4C4C-9513-1A78ACCC5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3312781"/>
            <a:ext cx="3372321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8C4011-6B0B-4DF8-861A-34D07F37C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2483288"/>
            <a:ext cx="3372321" cy="809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C9BC6D-94AE-46EA-889F-8169B622375A}"/>
              </a:ext>
            </a:extLst>
          </p:cNvPr>
          <p:cNvSpPr/>
          <p:nvPr/>
        </p:nvSpPr>
        <p:spPr>
          <a:xfrm>
            <a:off x="3284376" y="1942521"/>
            <a:ext cx="3055620" cy="27857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3D1C93-FC0D-48F2-8F5F-B193F092A45B}"/>
              </a:ext>
            </a:extLst>
          </p:cNvPr>
          <p:cNvSpPr/>
          <p:nvPr/>
        </p:nvSpPr>
        <p:spPr>
          <a:xfrm>
            <a:off x="3267100" y="4810988"/>
            <a:ext cx="3055620" cy="13959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2FE54B-92D6-4D57-ABC5-5CB2A9BC4488}"/>
              </a:ext>
            </a:extLst>
          </p:cNvPr>
          <p:cNvSpPr/>
          <p:nvPr/>
        </p:nvSpPr>
        <p:spPr>
          <a:xfrm>
            <a:off x="6395997" y="1858044"/>
            <a:ext cx="4567471" cy="294818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1498E2-D107-4F6F-9B40-7590605BA4EE}"/>
              </a:ext>
            </a:extLst>
          </p:cNvPr>
          <p:cNvGrpSpPr/>
          <p:nvPr/>
        </p:nvGrpSpPr>
        <p:grpSpPr>
          <a:xfrm>
            <a:off x="7044485" y="3984688"/>
            <a:ext cx="120960" cy="9720"/>
            <a:chOff x="7004080" y="3427680"/>
            <a:chExt cx="120960" cy="9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D166C4-0B2B-4B97-81C3-6E3AE9649D9E}"/>
                    </a:ext>
                  </a:extLst>
                </p14:cNvPr>
                <p14:cNvContentPartPr/>
                <p14:nvPr/>
              </p14:nvContentPartPr>
              <p14:xfrm>
                <a:off x="7124680" y="3435240"/>
                <a:ext cx="360" cy="3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D166C4-0B2B-4B97-81C3-6E3AE9649D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5680" y="34262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80CCC0-DDE5-4657-A9A1-6EBF4B3E996B}"/>
                    </a:ext>
                  </a:extLst>
                </p14:cNvPr>
                <p14:cNvContentPartPr/>
                <p14:nvPr/>
              </p14:nvContentPartPr>
              <p14:xfrm>
                <a:off x="7004080" y="3427680"/>
                <a:ext cx="82080" cy="972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80CCC0-DDE5-4657-A9A1-6EBF4B3E9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95080" y="3419040"/>
                  <a:ext cx="997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7433E8-B819-490D-BCA4-9D67502B5B46}"/>
                  </a:ext>
                </a:extLst>
              </p14:cNvPr>
              <p14:cNvContentPartPr/>
              <p14:nvPr/>
            </p14:nvContentPartPr>
            <p14:xfrm>
              <a:off x="7083005" y="3978928"/>
              <a:ext cx="761040" cy="41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7433E8-B819-490D-BCA4-9D67502B5B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20005" y="3915928"/>
                <a:ext cx="8866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FA7D77-C391-4321-8C4B-BF34CE48A4C5}"/>
                  </a:ext>
                </a:extLst>
              </p14:cNvPr>
              <p14:cNvContentPartPr/>
              <p14:nvPr/>
            </p14:nvContentPartPr>
            <p14:xfrm>
              <a:off x="7076885" y="3846088"/>
              <a:ext cx="399960" cy="72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FA7D77-C391-4321-8C4B-BF34CE48A4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14245" y="3783088"/>
                <a:ext cx="5256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745F40-D6E1-444D-96D0-301B9BE0D278}"/>
                  </a:ext>
                </a:extLst>
              </p14:cNvPr>
              <p14:cNvContentPartPr/>
              <p14:nvPr/>
            </p14:nvContentPartPr>
            <p14:xfrm>
              <a:off x="8225285" y="3630448"/>
              <a:ext cx="171360" cy="7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745F40-D6E1-444D-96D0-301B9BE0D2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2645" y="3567448"/>
                <a:ext cx="297000" cy="132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0D36AF6-45C0-4F3B-B125-8B757128E9B9}"/>
              </a:ext>
            </a:extLst>
          </p:cNvPr>
          <p:cNvSpPr/>
          <p:nvPr/>
        </p:nvSpPr>
        <p:spPr>
          <a:xfrm>
            <a:off x="10098805" y="3500233"/>
            <a:ext cx="399124" cy="17869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5590D4-A538-4D7B-BC58-9E501990AEEC}"/>
              </a:ext>
            </a:extLst>
          </p:cNvPr>
          <p:cNvSpPr/>
          <p:nvPr/>
        </p:nvSpPr>
        <p:spPr>
          <a:xfrm>
            <a:off x="6906073" y="2141583"/>
            <a:ext cx="1150451" cy="19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bank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8BC603-0750-460F-A3D1-9C51648299A4}"/>
              </a:ext>
            </a:extLst>
          </p:cNvPr>
          <p:cNvSpPr/>
          <p:nvPr/>
        </p:nvSpPr>
        <p:spPr>
          <a:xfrm>
            <a:off x="8129802" y="2141583"/>
            <a:ext cx="1150451" cy="199115"/>
          </a:xfrm>
          <a:prstGeom prst="rect">
            <a:avLst/>
          </a:prstGeom>
          <a:solidFill>
            <a:srgbClr val="EAEDED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PayPal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6DBD81-3AF4-4D13-9429-87433467C8E7}"/>
              </a:ext>
            </a:extLst>
          </p:cNvPr>
          <p:cNvSpPr/>
          <p:nvPr/>
        </p:nvSpPr>
        <p:spPr>
          <a:xfrm>
            <a:off x="9353531" y="2141583"/>
            <a:ext cx="1103994" cy="199115"/>
          </a:xfrm>
          <a:prstGeom prst="rect">
            <a:avLst/>
          </a:prstGeom>
          <a:solidFill>
            <a:srgbClr val="EAEDED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Stripe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E21727-AA84-4A80-A633-91E319981CA7}"/>
              </a:ext>
            </a:extLst>
          </p:cNvPr>
          <p:cNvSpPr/>
          <p:nvPr/>
        </p:nvSpPr>
        <p:spPr>
          <a:xfrm>
            <a:off x="3267100" y="1255970"/>
            <a:ext cx="3173730" cy="6485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1BB2870-E53D-47DF-8DC3-11FD1C0E8349}"/>
              </a:ext>
            </a:extLst>
          </p:cNvPr>
          <p:cNvSpPr/>
          <p:nvPr/>
        </p:nvSpPr>
        <p:spPr>
          <a:xfrm>
            <a:off x="3284376" y="6234556"/>
            <a:ext cx="24479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5EF0EC4-0EE2-4192-A61F-74B79CF1FD97}"/>
              </a:ext>
            </a:extLst>
          </p:cNvPr>
          <p:cNvSpPr/>
          <p:nvPr/>
        </p:nvSpPr>
        <p:spPr>
          <a:xfrm>
            <a:off x="3385210" y="1557453"/>
            <a:ext cx="154386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Cards &amp; accounts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5B2DDBB-A4F5-4BDD-B8F2-C20C6DA2F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5" y="4115938"/>
            <a:ext cx="3372321" cy="80973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1950D00-2719-442F-BAD0-FA3D76F480E9}"/>
              </a:ext>
            </a:extLst>
          </p:cNvPr>
          <p:cNvSpPr/>
          <p:nvPr/>
        </p:nvSpPr>
        <p:spPr>
          <a:xfrm>
            <a:off x="3211671" y="2104140"/>
            <a:ext cx="3055620" cy="4750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939BE2B7-49E8-4230-A928-51CD3F7AD6A5}"/>
              </a:ext>
            </a:extLst>
          </p:cNvPr>
          <p:cNvSpPr/>
          <p:nvPr/>
        </p:nvSpPr>
        <p:spPr>
          <a:xfrm>
            <a:off x="3464297" y="6282122"/>
            <a:ext cx="3804250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10000"/>
                  </a:schemeClr>
                </a:solidFill>
              </a:rPr>
              <a:t>Minimum booking payment threshhold in </a:t>
            </a:r>
            <a:r>
              <a:rPr lang="en-DE" sz="1200" b="0" i="0" dirty="0">
                <a:solidFill>
                  <a:schemeClr val="bg2">
                    <a:lumMod val="1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200" b="0" i="0" dirty="0">
                <a:solidFill>
                  <a:schemeClr val="bg2">
                    <a:lumMod val="10000"/>
                  </a:schemeClr>
                </a:solidFill>
                <a:effectLst/>
                <a:latin typeface="Google Sans"/>
              </a:rPr>
              <a:t> (</a:t>
            </a:r>
            <a:r>
              <a:rPr lang="de-DE" sz="1200" dirty="0">
                <a:solidFill>
                  <a:schemeClr val="bg2">
                    <a:lumMod val="10000"/>
                  </a:schemeClr>
                </a:solidFill>
              </a:rPr>
              <a:t>euros)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1E7F005-5195-4446-93EC-7492C0222520}"/>
              </a:ext>
            </a:extLst>
          </p:cNvPr>
          <p:cNvGrpSpPr/>
          <p:nvPr/>
        </p:nvGrpSpPr>
        <p:grpSpPr>
          <a:xfrm>
            <a:off x="7061380" y="6339280"/>
            <a:ext cx="138112" cy="138113"/>
            <a:chOff x="10431555" y="2187409"/>
            <a:chExt cx="138112" cy="138113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C804B53-CB27-46D8-A612-7D172DA2295E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5811813-D86B-4B5A-A1C5-A9DE0A8CEDFC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CEFD32E-C40F-495A-A591-9C0E60D9B91F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D53CAAE-3A16-4AD8-93C7-F16A0AD781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C18182E-458E-4542-9D48-DD22213B0747}"/>
              </a:ext>
            </a:extLst>
          </p:cNvPr>
          <p:cNvSpPr/>
          <p:nvPr/>
        </p:nvSpPr>
        <p:spPr>
          <a:xfrm>
            <a:off x="7448468" y="6282122"/>
            <a:ext cx="614126" cy="263569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25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644350B-6525-430D-8D9D-AF11E22E6E2F}"/>
              </a:ext>
            </a:extLst>
          </p:cNvPr>
          <p:cNvSpPr txBox="1"/>
          <p:nvPr/>
        </p:nvSpPr>
        <p:spPr>
          <a:xfrm>
            <a:off x="3464297" y="6608336"/>
            <a:ext cx="29765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This setting will make sure you only receive booking requests for the setup price or more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445D18-A7EF-43C6-9AAF-238010FE9FE5}"/>
              </a:ext>
            </a:extLst>
          </p:cNvPr>
          <p:cNvSpPr/>
          <p:nvPr/>
        </p:nvSpPr>
        <p:spPr>
          <a:xfrm>
            <a:off x="6619874" y="2502487"/>
            <a:ext cx="3933825" cy="18939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1FD4AEB-CB2E-4691-B3AA-862E579E94D3}"/>
              </a:ext>
            </a:extLst>
          </p:cNvPr>
          <p:cNvSpPr/>
          <p:nvPr/>
        </p:nvSpPr>
        <p:spPr>
          <a:xfrm>
            <a:off x="8804623" y="2921464"/>
            <a:ext cx="1647140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Deutsche Bank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A0C175-9656-4FD8-82FD-8DC9266148F9}"/>
              </a:ext>
            </a:extLst>
          </p:cNvPr>
          <p:cNvSpPr txBox="1"/>
          <p:nvPr/>
        </p:nvSpPr>
        <p:spPr>
          <a:xfrm>
            <a:off x="8804622" y="2712877"/>
            <a:ext cx="16471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name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37AEDB-8F00-46BA-826D-73F678A11EDA}"/>
              </a:ext>
            </a:extLst>
          </p:cNvPr>
          <p:cNvSpPr/>
          <p:nvPr/>
        </p:nvSpPr>
        <p:spPr>
          <a:xfrm>
            <a:off x="6906922" y="2923389"/>
            <a:ext cx="16678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Anna Müller</a:t>
            </a:r>
            <a:endParaRPr lang="en-DE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A2B3A5-09DF-4BD8-90A2-43E18D64DA2D}"/>
              </a:ext>
            </a:extLst>
          </p:cNvPr>
          <p:cNvSpPr txBox="1"/>
          <p:nvPr/>
        </p:nvSpPr>
        <p:spPr>
          <a:xfrm>
            <a:off x="6829425" y="2719163"/>
            <a:ext cx="18229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Full name of bank account holder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9E0F794-5C59-4D27-B107-ECAD16545298}"/>
              </a:ext>
            </a:extLst>
          </p:cNvPr>
          <p:cNvSpPr/>
          <p:nvPr/>
        </p:nvSpPr>
        <p:spPr>
          <a:xfrm>
            <a:off x="2989292" y="4944316"/>
            <a:ext cx="8123329" cy="97362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025A5F8-D157-4DA3-8277-6DA29BB46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32" y="4929723"/>
            <a:ext cx="3372321" cy="80973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943D0C5-E18E-4199-B74E-C66972D014FB}"/>
              </a:ext>
            </a:extLst>
          </p:cNvPr>
          <p:cNvSpPr/>
          <p:nvPr/>
        </p:nvSpPr>
        <p:spPr>
          <a:xfrm>
            <a:off x="6904475" y="438972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1234567890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07980D-ECA2-4AB4-9B2C-FBFA1F8F9F5D}"/>
              </a:ext>
            </a:extLst>
          </p:cNvPr>
          <p:cNvSpPr txBox="1"/>
          <p:nvPr/>
        </p:nvSpPr>
        <p:spPr>
          <a:xfrm>
            <a:off x="6904474" y="4194883"/>
            <a:ext cx="1924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A1D74E-CB89-4D1C-A46B-753ECECAA3B9}"/>
              </a:ext>
            </a:extLst>
          </p:cNvPr>
          <p:cNvSpPr txBox="1"/>
          <p:nvPr/>
        </p:nvSpPr>
        <p:spPr>
          <a:xfrm>
            <a:off x="6904473" y="4681478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IBAN – 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489666-4831-4A7B-910C-F523F8A95B6E}"/>
              </a:ext>
            </a:extLst>
          </p:cNvPr>
          <p:cNvSpPr/>
          <p:nvPr/>
        </p:nvSpPr>
        <p:spPr>
          <a:xfrm>
            <a:off x="6904475" y="488478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DE89 1007 0000 1234 5678 90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43FEEF-8E48-4011-9A65-5F0280F2DDAE}"/>
              </a:ext>
            </a:extLst>
          </p:cNvPr>
          <p:cNvSpPr txBox="1"/>
          <p:nvPr/>
        </p:nvSpPr>
        <p:spPr>
          <a:xfrm>
            <a:off x="6904473" y="5197125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2">
                    <a:lumMod val="50000"/>
                  </a:schemeClr>
                </a:solidFill>
              </a:rPr>
              <a:t>SWIFT Code (BIC)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019CCF-1DB4-4C06-A812-1A541B1D3FE1}"/>
              </a:ext>
            </a:extLst>
          </p:cNvPr>
          <p:cNvSpPr/>
          <p:nvPr/>
        </p:nvSpPr>
        <p:spPr>
          <a:xfrm>
            <a:off x="6904475" y="5400436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DEUTDEBBXXX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1ED5AA7-48DE-4C37-AC9A-A0590F881A30}"/>
              </a:ext>
            </a:extLst>
          </p:cNvPr>
          <p:cNvSpPr/>
          <p:nvPr/>
        </p:nvSpPr>
        <p:spPr>
          <a:xfrm>
            <a:off x="6912622" y="3413999"/>
            <a:ext cx="2149803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Blumenstraße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AA61B9-B16F-4BFE-BAFA-6C6B0CF82389}"/>
              </a:ext>
            </a:extLst>
          </p:cNvPr>
          <p:cNvSpPr txBox="1"/>
          <p:nvPr/>
        </p:nvSpPr>
        <p:spPr>
          <a:xfrm>
            <a:off x="6829425" y="3219153"/>
            <a:ext cx="36288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Street                                                                                  Number         Postcode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CB4FF7-5F6D-4384-AAFA-953640F40526}"/>
              </a:ext>
            </a:extLst>
          </p:cNvPr>
          <p:cNvSpPr/>
          <p:nvPr/>
        </p:nvSpPr>
        <p:spPr>
          <a:xfrm>
            <a:off x="9292345" y="3409756"/>
            <a:ext cx="380086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0FD6E7-60E2-4432-A2BA-EA6EEE9B321E}"/>
              </a:ext>
            </a:extLst>
          </p:cNvPr>
          <p:cNvSpPr/>
          <p:nvPr/>
        </p:nvSpPr>
        <p:spPr>
          <a:xfrm>
            <a:off x="9901012" y="3411321"/>
            <a:ext cx="55319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10115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C4BA490-5C71-462A-A7A7-860F4AFD6F13}"/>
              </a:ext>
            </a:extLst>
          </p:cNvPr>
          <p:cNvSpPr/>
          <p:nvPr/>
        </p:nvSpPr>
        <p:spPr>
          <a:xfrm>
            <a:off x="6912621" y="3893427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05228C-6A17-4CEF-A692-884FC3643EF8}"/>
              </a:ext>
            </a:extLst>
          </p:cNvPr>
          <p:cNvSpPr txBox="1"/>
          <p:nvPr/>
        </p:nvSpPr>
        <p:spPr>
          <a:xfrm>
            <a:off x="6845878" y="3701125"/>
            <a:ext cx="4729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City</a:t>
            </a:r>
            <a:endParaRPr lang="en-DE" sz="9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57D14D-4365-4958-B3CF-70B06E4F4A5E}"/>
              </a:ext>
            </a:extLst>
          </p:cNvPr>
          <p:cNvSpPr/>
          <p:nvPr/>
        </p:nvSpPr>
        <p:spPr>
          <a:xfrm>
            <a:off x="8792042" y="3893166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07E034-4F04-4E49-B3C0-0C9FE4A71654}"/>
              </a:ext>
            </a:extLst>
          </p:cNvPr>
          <p:cNvSpPr txBox="1"/>
          <p:nvPr/>
        </p:nvSpPr>
        <p:spPr>
          <a:xfrm>
            <a:off x="8737246" y="3687287"/>
            <a:ext cx="5737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Country</a:t>
            </a:r>
            <a:endParaRPr lang="en-DE" sz="90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08C80D6-1E86-4359-9606-E9B0C8049A01}"/>
              </a:ext>
            </a:extLst>
          </p:cNvPr>
          <p:cNvSpPr/>
          <p:nvPr/>
        </p:nvSpPr>
        <p:spPr>
          <a:xfrm flipV="1">
            <a:off x="10237192" y="3971118"/>
            <a:ext cx="114300" cy="9849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D971442-2400-4FFC-BAE7-62D1EC9046AA}"/>
              </a:ext>
            </a:extLst>
          </p:cNvPr>
          <p:cNvCxnSpPr>
            <a:cxnSpLocks/>
          </p:cNvCxnSpPr>
          <p:nvPr/>
        </p:nvCxnSpPr>
        <p:spPr>
          <a:xfrm>
            <a:off x="6912621" y="2495399"/>
            <a:ext cx="3545703" cy="628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3741946-257E-4C12-A344-49A41081526B}"/>
              </a:ext>
            </a:extLst>
          </p:cNvPr>
          <p:cNvCxnSpPr>
            <a:cxnSpLocks/>
          </p:cNvCxnSpPr>
          <p:nvPr/>
        </p:nvCxnSpPr>
        <p:spPr>
          <a:xfrm>
            <a:off x="3709299" y="3273600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B2A69A-6FC0-4E51-A166-8420245F45E7}"/>
              </a:ext>
            </a:extLst>
          </p:cNvPr>
          <p:cNvCxnSpPr>
            <a:cxnSpLocks/>
          </p:cNvCxnSpPr>
          <p:nvPr/>
        </p:nvCxnSpPr>
        <p:spPr>
          <a:xfrm>
            <a:off x="3709299" y="4118833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FD8925B-252B-48BD-88BF-23062BFC7D25}"/>
              </a:ext>
            </a:extLst>
          </p:cNvPr>
          <p:cNvCxnSpPr>
            <a:cxnSpLocks/>
          </p:cNvCxnSpPr>
          <p:nvPr/>
        </p:nvCxnSpPr>
        <p:spPr>
          <a:xfrm>
            <a:off x="3704454" y="4911088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7130C8B-7960-4164-AFF1-7CAC02F0BBF7}"/>
              </a:ext>
            </a:extLst>
          </p:cNvPr>
          <p:cNvCxnSpPr>
            <a:cxnSpLocks/>
          </p:cNvCxnSpPr>
          <p:nvPr/>
        </p:nvCxnSpPr>
        <p:spPr>
          <a:xfrm flipV="1">
            <a:off x="3704454" y="5916083"/>
            <a:ext cx="6793475" cy="164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01501E16-74E5-4291-81A5-F6F971FC6AA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EBE2F77-5DA3-4CD3-8EDA-7EBF510A4C23}"/>
              </a:ext>
            </a:extLst>
          </p:cNvPr>
          <p:cNvSpPr/>
          <p:nvPr/>
        </p:nvSpPr>
        <p:spPr>
          <a:xfrm>
            <a:off x="12066532" y="139700"/>
            <a:ext cx="113382" cy="505742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2957B16-8FEE-4D59-BF58-9EB274B6CA6B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7361DBD-52E9-44F8-BC56-B4E2B308C6D4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3729EEC-02D9-4468-8849-3E98E6919139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3E96A39-171B-48B9-A703-289E1D189DB5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34586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3F04D1D-4F74-490B-9A74-1508FCC3B076}"/>
              </a:ext>
            </a:extLst>
          </p:cNvPr>
          <p:cNvSpPr txBox="1"/>
          <p:nvPr/>
        </p:nvSpPr>
        <p:spPr>
          <a:xfrm>
            <a:off x="173260" y="3158364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Availability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77825" y="361451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78587" y="406180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Booking History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E9F49-E5B2-4345-9674-8528E141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78EAB2-E7C6-45CC-AAE0-FB432DB61328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113E0-32CA-4FCF-835A-93831C7F7F05}"/>
              </a:ext>
            </a:extLst>
          </p:cNvPr>
          <p:cNvSpPr txBox="1"/>
          <p:nvPr/>
        </p:nvSpPr>
        <p:spPr>
          <a:xfrm>
            <a:off x="3319271" y="211324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Customer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BF6D7-2F8E-4097-9E31-B1D6E3A50BCE}"/>
              </a:ext>
            </a:extLst>
          </p:cNvPr>
          <p:cNvSpPr txBox="1"/>
          <p:nvPr/>
        </p:nvSpPr>
        <p:spPr>
          <a:xfrm>
            <a:off x="6095999" y="2113249"/>
            <a:ext cx="868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Location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63B026-6D2F-4EFB-820A-B87465E6220F}"/>
              </a:ext>
            </a:extLst>
          </p:cNvPr>
          <p:cNvSpPr txBox="1"/>
          <p:nvPr/>
        </p:nvSpPr>
        <p:spPr>
          <a:xfrm>
            <a:off x="4676373" y="2109667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667392-6695-46B8-842B-567F279521F0}"/>
              </a:ext>
            </a:extLst>
          </p:cNvPr>
          <p:cNvSpPr txBox="1"/>
          <p:nvPr/>
        </p:nvSpPr>
        <p:spPr>
          <a:xfrm>
            <a:off x="9767151" y="2109667"/>
            <a:ext cx="791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Price (</a:t>
            </a:r>
            <a:r>
              <a:rPr lang="en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)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982B8D-50B5-454E-9B04-914F8B551896}"/>
              </a:ext>
            </a:extLst>
          </p:cNvPr>
          <p:cNvSpPr txBox="1"/>
          <p:nvPr/>
        </p:nvSpPr>
        <p:spPr>
          <a:xfrm>
            <a:off x="8098764" y="2135970"/>
            <a:ext cx="536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Date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010E10-7634-413F-B5E7-30AD071262EB}"/>
              </a:ext>
            </a:extLst>
          </p:cNvPr>
          <p:cNvCxnSpPr/>
          <p:nvPr/>
        </p:nvCxnSpPr>
        <p:spPr>
          <a:xfrm>
            <a:off x="3293152" y="241765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A90903C-E3F9-4898-AF71-946B507E4F5C}"/>
              </a:ext>
            </a:extLst>
          </p:cNvPr>
          <p:cNvSpPr txBox="1"/>
          <p:nvPr/>
        </p:nvSpPr>
        <p:spPr>
          <a:xfrm>
            <a:off x="3319270" y="256345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42569F-9353-4920-BC0E-5C9F990B4EEF}"/>
              </a:ext>
            </a:extLst>
          </p:cNvPr>
          <p:cNvSpPr txBox="1"/>
          <p:nvPr/>
        </p:nvSpPr>
        <p:spPr>
          <a:xfrm>
            <a:off x="3319270" y="2774227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D7636-D1AC-40EB-8864-57CEB6EAA9FB}"/>
              </a:ext>
            </a:extLst>
          </p:cNvPr>
          <p:cNvSpPr txBox="1"/>
          <p:nvPr/>
        </p:nvSpPr>
        <p:spPr>
          <a:xfrm>
            <a:off x="3319270" y="2983231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5FE8BB-4FCF-4E0B-B64B-B750E1CC630F}"/>
              </a:ext>
            </a:extLst>
          </p:cNvPr>
          <p:cNvSpPr txBox="1"/>
          <p:nvPr/>
        </p:nvSpPr>
        <p:spPr>
          <a:xfrm>
            <a:off x="3319270" y="3210635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DAA777-A349-41CA-9589-8980A1DCDD9D}"/>
              </a:ext>
            </a:extLst>
          </p:cNvPr>
          <p:cNvSpPr txBox="1"/>
          <p:nvPr/>
        </p:nvSpPr>
        <p:spPr>
          <a:xfrm>
            <a:off x="3316042" y="3425930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4D3AB-7E27-47F1-AC96-F4E05CA964A8}"/>
              </a:ext>
            </a:extLst>
          </p:cNvPr>
          <p:cNvSpPr txBox="1"/>
          <p:nvPr/>
        </p:nvSpPr>
        <p:spPr>
          <a:xfrm>
            <a:off x="4674686" y="25598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F3296A-79A0-4122-83AF-8D35F07C4D81}"/>
              </a:ext>
            </a:extLst>
          </p:cNvPr>
          <p:cNvSpPr txBox="1"/>
          <p:nvPr/>
        </p:nvSpPr>
        <p:spPr>
          <a:xfrm>
            <a:off x="4674685" y="2774012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2129BE-4211-4F33-99DC-4C653A901AAF}"/>
              </a:ext>
            </a:extLst>
          </p:cNvPr>
          <p:cNvSpPr txBox="1"/>
          <p:nvPr/>
        </p:nvSpPr>
        <p:spPr>
          <a:xfrm>
            <a:off x="4664564" y="2983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CFEA4B7-433F-445B-BB87-C3C6A2250545}"/>
              </a:ext>
            </a:extLst>
          </p:cNvPr>
          <p:cNvSpPr txBox="1"/>
          <p:nvPr/>
        </p:nvSpPr>
        <p:spPr>
          <a:xfrm>
            <a:off x="4664564" y="3205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DE6D8B-3C5F-4ECB-9B4D-017894160E0A}"/>
              </a:ext>
            </a:extLst>
          </p:cNvPr>
          <p:cNvSpPr txBox="1"/>
          <p:nvPr/>
        </p:nvSpPr>
        <p:spPr>
          <a:xfrm>
            <a:off x="4664564" y="3419117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7F7F3E-962B-4796-A874-41DEC42DF8D0}"/>
              </a:ext>
            </a:extLst>
          </p:cNvPr>
          <p:cNvSpPr txBox="1"/>
          <p:nvPr/>
        </p:nvSpPr>
        <p:spPr>
          <a:xfrm>
            <a:off x="6068459" y="2584360"/>
            <a:ext cx="238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Rosenweg 5, 80331 München</a:t>
            </a:r>
            <a:endParaRPr lang="en-DE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B3EB5D-7297-4984-A649-DC8C1857D45A}"/>
              </a:ext>
            </a:extLst>
          </p:cNvPr>
          <p:cNvSpPr txBox="1"/>
          <p:nvPr/>
        </p:nvSpPr>
        <p:spPr>
          <a:xfrm>
            <a:off x="6068458" y="2798494"/>
            <a:ext cx="25348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Lindenallee 7, 40210 Düsseldorf</a:t>
            </a:r>
            <a:endParaRPr lang="en-DE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6150AA-4314-4623-AB19-F1FF98F2846C}"/>
              </a:ext>
            </a:extLst>
          </p:cNvPr>
          <p:cNvSpPr txBox="1"/>
          <p:nvPr/>
        </p:nvSpPr>
        <p:spPr>
          <a:xfrm>
            <a:off x="6058337" y="3007498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Hauptstraße 12, 10115 Berlin</a:t>
            </a:r>
            <a:endParaRPr lang="en-DE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BCDE99-AC86-4C2C-9319-389AD292512D}"/>
              </a:ext>
            </a:extLst>
          </p:cNvPr>
          <p:cNvSpPr txBox="1"/>
          <p:nvPr/>
        </p:nvSpPr>
        <p:spPr>
          <a:xfrm>
            <a:off x="6058337" y="3229498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Am Markt 14, 28195 Bremen</a:t>
            </a:r>
            <a:endParaRPr lang="en-DE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17042-8C80-414F-A5CC-B72C4303950A}"/>
              </a:ext>
            </a:extLst>
          </p:cNvPr>
          <p:cNvSpPr txBox="1"/>
          <p:nvPr/>
        </p:nvSpPr>
        <p:spPr>
          <a:xfrm>
            <a:off x="6053953" y="3419116"/>
            <a:ext cx="2708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Sonnenstraße 30, 01067 Dresden</a:t>
            </a:r>
            <a:endParaRPr lang="en-DE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0A6B05-27A7-4952-931E-A90E6AD3E5F6}"/>
              </a:ext>
            </a:extLst>
          </p:cNvPr>
          <p:cNvSpPr txBox="1"/>
          <p:nvPr/>
        </p:nvSpPr>
        <p:spPr>
          <a:xfrm>
            <a:off x="8098765" y="2588264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12/01/2025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DB0569-4D90-4904-8356-CFF10A87EB53}"/>
              </a:ext>
            </a:extLst>
          </p:cNvPr>
          <p:cNvSpPr txBox="1"/>
          <p:nvPr/>
        </p:nvSpPr>
        <p:spPr>
          <a:xfrm>
            <a:off x="8098764" y="2802398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24/03/2024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14794D-5B25-4931-8C2B-454CDC2FD911}"/>
              </a:ext>
            </a:extLst>
          </p:cNvPr>
          <p:cNvSpPr txBox="1"/>
          <p:nvPr/>
        </p:nvSpPr>
        <p:spPr>
          <a:xfrm>
            <a:off x="8088644" y="3011402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07/06/2025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4D95B6-1302-426D-96F7-67D80961EFC7}"/>
              </a:ext>
            </a:extLst>
          </p:cNvPr>
          <p:cNvSpPr txBox="1"/>
          <p:nvPr/>
        </p:nvSpPr>
        <p:spPr>
          <a:xfrm>
            <a:off x="8088644" y="3233402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19/08/2025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EB2D5C-FB2C-4243-9F23-7158444C8052}"/>
              </a:ext>
            </a:extLst>
          </p:cNvPr>
          <p:cNvSpPr txBox="1"/>
          <p:nvPr/>
        </p:nvSpPr>
        <p:spPr>
          <a:xfrm>
            <a:off x="8093622" y="3421947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30/11/2024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ECE2D7-6F96-43DC-B854-246BAB6E8D7B}"/>
              </a:ext>
            </a:extLst>
          </p:cNvPr>
          <p:cNvSpPr txBox="1"/>
          <p:nvPr/>
        </p:nvSpPr>
        <p:spPr>
          <a:xfrm>
            <a:off x="9777274" y="2560092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7C9271-8985-4B1B-87D4-3F7E7EB744BA}"/>
              </a:ext>
            </a:extLst>
          </p:cNvPr>
          <p:cNvSpPr txBox="1"/>
          <p:nvPr/>
        </p:nvSpPr>
        <p:spPr>
          <a:xfrm>
            <a:off x="9777273" y="277422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35</a:t>
            </a:r>
            <a:endParaRPr lang="en-DE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4B30E-B923-4CF7-822E-5FF63562039C}"/>
              </a:ext>
            </a:extLst>
          </p:cNvPr>
          <p:cNvSpPr txBox="1"/>
          <p:nvPr/>
        </p:nvSpPr>
        <p:spPr>
          <a:xfrm>
            <a:off x="9767151" y="2983230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508141-7586-4A69-B8D2-3BCC2B0A1FDD}"/>
              </a:ext>
            </a:extLst>
          </p:cNvPr>
          <p:cNvSpPr txBox="1"/>
          <p:nvPr/>
        </p:nvSpPr>
        <p:spPr>
          <a:xfrm>
            <a:off x="9767152" y="3205230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65</a:t>
            </a:r>
            <a:endParaRPr lang="en-DE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D2C37-1945-4F96-B536-3A335AC61F73}"/>
              </a:ext>
            </a:extLst>
          </p:cNvPr>
          <p:cNvSpPr txBox="1"/>
          <p:nvPr/>
        </p:nvSpPr>
        <p:spPr>
          <a:xfrm>
            <a:off x="9767151" y="3429149"/>
            <a:ext cx="357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75</a:t>
            </a:r>
            <a:endParaRPr lang="en-DE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E92C46-04AD-478E-97D4-E3CDAB7FC3BF}"/>
              </a:ext>
            </a:extLst>
          </p:cNvPr>
          <p:cNvSpPr txBox="1"/>
          <p:nvPr/>
        </p:nvSpPr>
        <p:spPr>
          <a:xfrm>
            <a:off x="8953156" y="2118466"/>
            <a:ext cx="828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Duration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1E2251-52E1-4133-A770-4CC56864CB29}"/>
              </a:ext>
            </a:extLst>
          </p:cNvPr>
          <p:cNvSpPr txBox="1"/>
          <p:nvPr/>
        </p:nvSpPr>
        <p:spPr>
          <a:xfrm>
            <a:off x="8990101" y="2593142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E9B3CC-C832-4B7F-954F-2528971C5FAA}"/>
              </a:ext>
            </a:extLst>
          </p:cNvPr>
          <p:cNvSpPr txBox="1"/>
          <p:nvPr/>
        </p:nvSpPr>
        <p:spPr>
          <a:xfrm>
            <a:off x="8990100" y="2807276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5F5DF9A-A7B3-470D-8C73-BF09B192B317}"/>
              </a:ext>
            </a:extLst>
          </p:cNvPr>
          <p:cNvSpPr txBox="1"/>
          <p:nvPr/>
        </p:nvSpPr>
        <p:spPr>
          <a:xfrm>
            <a:off x="8979980" y="3016280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8B1D0F-C0A5-494E-B06E-B8A90158D640}"/>
              </a:ext>
            </a:extLst>
          </p:cNvPr>
          <p:cNvSpPr txBox="1"/>
          <p:nvPr/>
        </p:nvSpPr>
        <p:spPr>
          <a:xfrm>
            <a:off x="8979980" y="3238280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120 mins</a:t>
            </a:r>
            <a:endParaRPr lang="en-DE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B5C566-DF99-473D-860F-7979A08B9272}"/>
              </a:ext>
            </a:extLst>
          </p:cNvPr>
          <p:cNvSpPr txBox="1"/>
          <p:nvPr/>
        </p:nvSpPr>
        <p:spPr>
          <a:xfrm>
            <a:off x="8984958" y="3426825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2225611-9B4F-4971-BB79-4844B33E960D}"/>
              </a:ext>
            </a:extLst>
          </p:cNvPr>
          <p:cNvSpPr txBox="1"/>
          <p:nvPr/>
        </p:nvSpPr>
        <p:spPr>
          <a:xfrm>
            <a:off x="173260" y="4960928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Settings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05F653-661A-40CD-BA44-15CA5725E1DB}"/>
              </a:ext>
            </a:extLst>
          </p:cNvPr>
          <p:cNvSpPr txBox="1"/>
          <p:nvPr/>
        </p:nvSpPr>
        <p:spPr>
          <a:xfrm>
            <a:off x="192698" y="5396279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B60437-A4CF-482C-AD47-830237A6C265}"/>
              </a:ext>
            </a:extLst>
          </p:cNvPr>
          <p:cNvSpPr txBox="1"/>
          <p:nvPr/>
        </p:nvSpPr>
        <p:spPr>
          <a:xfrm>
            <a:off x="192698" y="6029322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2FDBA2A-6A0C-4A6A-8740-CAE481F029C9}"/>
              </a:ext>
            </a:extLst>
          </p:cNvPr>
          <p:cNvSpPr txBox="1"/>
          <p:nvPr/>
        </p:nvSpPr>
        <p:spPr>
          <a:xfrm>
            <a:off x="198833" y="451794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338DF4-32AE-46D3-AD96-4E3C81F0E0C8}"/>
              </a:ext>
            </a:extLst>
          </p:cNvPr>
          <p:cNvSpPr txBox="1"/>
          <p:nvPr/>
        </p:nvSpPr>
        <p:spPr>
          <a:xfrm>
            <a:off x="3316042" y="1571433"/>
            <a:ext cx="2007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service, location, duration, price 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23E9BCA-57EE-4587-9F89-276DB522CF04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D009C9D-8812-4E7A-A469-24898CC4AC8F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4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1341</Words>
  <Application>Microsoft Office PowerPoint</Application>
  <PresentationFormat>Widescreen</PresentationFormat>
  <Paragraphs>573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Bell MT</vt:lpstr>
      <vt:lpstr>Calibri</vt:lpstr>
      <vt:lpstr>Calibri Light</vt:lpstr>
      <vt:lpstr>Google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70</cp:revision>
  <dcterms:created xsi:type="dcterms:W3CDTF">2024-12-03T07:50:03Z</dcterms:created>
  <dcterms:modified xsi:type="dcterms:W3CDTF">2025-01-07T06:29:57Z</dcterms:modified>
</cp:coreProperties>
</file>